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3C436-734E-4E19-8204-EB3FFE0FD2A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F95EB-4B6D-4304-A802-981D489BE75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F95EB-4B6D-4304-A802-981D489BE758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57B905-8D53-493C-AD21-A2289BD66170}" type="datetimeFigureOut">
              <a:rPr lang="pl-PL" smtClean="0"/>
              <a:pPr/>
              <a:t>2013-03-06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3156F8-4516-4844-8E32-FEE1A216C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ycielewo.interman.com.pl/?attachment_id=59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ycielewo.interman.com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pl-PL" sz="6000" b="0" dirty="0" err="1" smtClean="0">
                <a:latin typeface="Book Antiqua" pitchFamily="18" charset="0"/>
              </a:rPr>
              <a:t>Mycielewski</a:t>
            </a:r>
            <a:r>
              <a:rPr lang="pl-PL" sz="6000" b="0" dirty="0" smtClean="0">
                <a:latin typeface="Book Antiqua" pitchFamily="18" charset="0"/>
              </a:rPr>
              <a:t> Dzień Sukcesu</a:t>
            </a:r>
            <a:br>
              <a:rPr lang="pl-PL" sz="6000" b="0" dirty="0" smtClean="0">
                <a:latin typeface="Book Antiqua" pitchFamily="18" charset="0"/>
              </a:rPr>
            </a:br>
            <a:r>
              <a:rPr lang="pl-PL" sz="6000" b="0" dirty="0" smtClean="0">
                <a:latin typeface="Book Antiqua" pitchFamily="18" charset="0"/>
              </a:rPr>
              <a:t>2012/2013</a:t>
            </a:r>
            <a:endParaRPr lang="pl-PL" sz="6000" b="0" dirty="0">
              <a:latin typeface="Book Antiqua" pitchFamily="18" charset="0"/>
            </a:endParaRPr>
          </a:p>
        </p:txBody>
      </p:sp>
      <p:pic>
        <p:nvPicPr>
          <p:cNvPr id="23554" name="Picture 2" descr="http://www.mycielewo.interman.com.pl/wp-content/uploads/2012/01/cropped-baner_15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373216"/>
            <a:ext cx="6090048" cy="126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56" name="Picture 4" descr="http://www.mycielewo.interman.com.pl/wp-content/uploads/2012/01/cropped-IMG_06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77660"/>
            <a:ext cx="4968552" cy="1035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58" name="AutoShape 6" descr="data:image/jpeg;base64,/9j/4AAQSkZJRgABAQAAAQABAAD/2wCEAAkGBxQSEhUUEhQVFRQVFRUVFRQVFBgUFRUUFRQXFhQUFBQYHCggGBolHBQVITEhJSkrLi4uFx8zODMsNygtLisBCgoKDg0OGxAQGywkHyQsLCwsLCwsLCwsLCwsLCwsLCwsLCwsLCwsLCwsLCwsLCwsLCwsLCwsLCwsLCwsLCwsLf/AABEIALcBEwMBIgACEQEDEQH/xAAbAAABBQEBAAAAAAAAAAAAAAADAAECBAUGB//EAEMQAAEDAgQCBwYFAgQDCQAAAAEAAhEDBAUSITFBUQYTImFxgbEHFDKRodEVQlLB8CMzYqLh8RdygiU1Q1NzdbK0wv/EABoBAAMBAQEBAAAAAAAAAAAAAAABAgMEBQb/xAArEQACAgICAgEBBwUAAAAAAAAAAQIRAyESMQRBUQUTIjJhcYHwI0KRsdH/2gAMAwEAAhEDEQA/AOyqWbjsSk2zeOJ+a0wptXVpnIZnuj+ZUW2b+Z+a2Q1TDUqQzHFo/iSp+6u71rhqhUYk6BIwjZvEkkx4pZTxJ+q03wN58Vi4pesbxnv2WcmaxiAvroUxM/VYV5jehykwdInzBVDF8RL9CdAZj91y+I4mROvcB+58tVg5WdCjo3cX6QFztDJiOXfKzfxSu+CKmUcuJ+oWO62/PMtcMwPPTXzmRHcUOg4FxBbvMjieBnv2QOjvMGxus2JeT3O2jxBK7CxxPOBJjlrovJ7HsxlJHdPkIHAaLqMGvnNIzkRz9JHDkqTIcTuntcfzHXv2lWMPpuA7RJ81Swy8DtJW5SpAhawdmM40N1scfqoPuzzRvdQh+5LWmZ2QbdHmUq1d3ByI60ABJ0A3J0gDcrznF/atY0nllNtWuASC9ga1hI/SXGXDviPFJuhpX0d6Lh3E/VRN279X1XIdGen1lfVBRBqUartGiqG5Xk/la9pInuMb6Suz/DQjvoXXZVrYmRxUKeKOOxKsPwlYvSnEqGG0m1q7ahY6oKYFNrScxa5wkOc0RDD9E6rbFt9G9SvXcZVj3k96p9H7indUKdxSDgyo3M0PADgJI1AJE6c1q9QFoqFTK/XTxQn144lWzRCi62byTtC2VhcjmptrqfuY5JG3CLTErBOuIVS4xHLzVt9BU69r3IoLY1O6L+almIG/1QaYI4KL3niFlTReqplW6uTmPl6BJDuXdo6cvRJQ0UkbwCIwITao5hEa8KrJDNKJKCHhFa4IKomFB4lFhQrODRJ2GqTY0jGxeuGD4vHmPBcTiNUukkwOAMfUb+S3cerF7p+nPkPJctjLso138jt3/NcEstyO2GKkYWM34YNO046Dh9Y2HgVXsLSm6mS4cddzkmHAnjH3VKvalzy9/ZbwLjGncNz5J/xOHBtEabGQe1zVchuJYfWLTkI04cgOBbw4SmcGDXNHy18QU/ZjUgE7tmR9gqFxUBOkD/Xcp3YqCVL0ZoaRyEDl5eK2sKuHHTXeDOywbdvLc7u/YcV0GGEBvmR6QqEdPg1RzSOU7fsvQ8IrhzZnVeY0LrLtqToB38l1OA3RB13PBXB09GU1Z25jmmy8lWomRIR2uW6ZgYPtAtqj8Nu20gS80XwG6kjd4A4y2RC8d9lPSrD7Nr2XdKKj3SLjqxUAZA/pu/M0SJ0BBnXZe641jVGzpGtcP6umCBmyud2jsIaCeC4Z3QjCsYp+9W4dTzudL6P9OXB3azUnAgHTgBMypd3opdbKeKdBrDFqwubC8p0nAS9tCmCS8OkVCzM0sdqJ010K0+mntBOH3dK1Nv1xqU6bjU63q9Xvcw9jI79M78V5Z026I1sErUKtK4zZi40qrR1dRr6eXMHNk6Q8cSDJB77vtMxDr73D67hlNWztKpHAF9R7j6pJ118lNf6Pcek2J+52ta4y5+qZnyZsubUCM0GN+S8d6fdLfxPCG1up6nJftp5es6yYt6jpnK2Pi27l6l7TT/2Xef8ApH/5NXg4/wC4D/7o3/6jk5tu1/OxRSpM9SwjpdRw3A7SpU7b3U4pUgYdUcHGdYOVo4ujlxIWjhnT4mxffXdsbagIFEdb1lSuTsGMLGwDwJPM7CV4WaVyKVtd3FI1bVjxRpB+lNwYS91IAawe1rxM7wV6N7bMSZXsLCpQP9CoXPaBoBFMBrSOBaC4Rwgpc32NRRab7Ur19N1xRw0utWnWpmeYaCA7thsecEDvhdFY+020fYOvH5mFjhTdQkOf1rhLWMOgcCATm00BnZdD0Oos/DrRoALDa0ZBGhDqQLpHfJnxXj/tqsLWi20FnToMpu64udRDTmc0sgOe3V0ZnQCdJKqTcfYkkzb/AOKl51fvJw0+6Zo6zM/acv8Acyx8WkxHBd3hnSu2r2RvWuIosa51QEdthYO0xwH5tojeRzXHMvMZfZi2bhdA0XW4pNivT1pup5Q4DreUFB9n3Qe7bZ31neUzRbcNZ1bs7H9uDJhjjsWsmYlHKWxUhqHtKvrnO+zw11Si0kZiXOOmuuUATEaCY5rd6CdPWYi59J1M0a9MZiwnM1wBhxaYBBBiQRpI1Oq4O2wnHcIBbbh1SiHF0Ug2vTJkSRTIztJ04BdN7OPaALm4NrXtqdCu7rCHUmZA54JfVa9h1a6Q50yZMzru4Td7YSjo9GcEN1PuVnKoOC1cjPiY92wZjpy9AkjXbe0fL0CSybZaRh0qzuat07pyosKsMUWwVF5tyVYp3R5Kiwo7Ci2OkXm3p4hBvrwuAbz9B/r6KIVGs+akeA8/5Kxzyaia4YpyKtzuTy2+/wAlyeNOy7iXDnsDw8V1l9UDWlxXF4nUzyeB/wA3IeC81yqR6UFaOYuC6o6SJ8fRM2k4bCPHbdalSlHAZj9Aqta3Ma/6/NaKZX2RRqNaN48pk/M6KuGTwgd2/wA/NalHD51KiKGvdw8OfmtYz+TKUBrSjp/Pn5ALRsv3J9EW2tdNBoNB4IlKnBd5eirmZ/Z0jRwpsnMdzt8/910Fm/6en+8/NYmH6ei0KdUA+JI+a0jLRlKJ3GD3MgA+H2Wy1i4nB7nWD+YkDu2hdLQvpaD3D58VvjdnNNUyfSDBqd5b1LeqOxUbBIiWndr2zxBAI8F4/ZdDMdwtzm4fUbVpvJnK6llMQA51Kvo1xGnZnbfZexC9UvfgrdE2zx+n7PMUxKuyritUMY2QW5mOeGzJbSZS/ptnnPDit/2qezureCjVsgwPoU+q6onJmY3WmKbjoCNRBIGu69EbdhTF2EUqDk7PLa/R/HMQtXUL19KixrDDWlnW3FVrf6XWuYXNazNqSI222Izf+F99+Fm0/o9b76Lj+52erFA0/ijfMdl7N7yOacVxzRxHyORs+hxfg7LC5gPFLLmacwbUDi5j2njBj6rkcF9mt2+xq2N4aYYHCta1WPzmlW1DmubAljgT4GSvXhUCfME2k2JM8ZscJ6RW1A2VJlN1L4G1+spEsY6JDHOcHZRJ3YSNY4I9p7Fh7g5lSo0XrnB7agk02QCOqPEtMmTG8bxr6/mSlJoqzxhuFdI223uIbT6oAUxcCpTDxT/SH582UDT4c0LssG6FVG4a+0ubqrUq1BJqio93UuEFjaOYyGggcs0nnC7WUxTSE/yPGcIwXH8Mz0bZlK5pOcXhznsIDidSOsexwJgEjUfVafQPoLc07t2IYg5puHZnNY0gw+o2HueW9nQEtAEjVeoFDchJLYm20eeuwLEvxb3gV3e5dZPU+8Py5eriOp+H4tYXcuJRihPKuLSVEvezKvCc58vQJKd38Z8vQJKWNI52mrNNV2hWGKGBZYjsCrMKsMKBhgVTshmc93+M/urLz2TCFgtP+nm/U5x+sfsufNto6MOk2c/0hdmf1cwxjQ558fhYO8mfJp5hZL7c6dntflbsB3nl/AuqvrEZi4kkkz4GIkeSoPth3zz4rglHZ6GOS40YgtGsaXPiTuTuTsAB+yqe5lxzOgDgNoHet2tZicztTzPDw4DyUH0Q4a6jkdkUWpHPVaebRgkfQ95PLu3U7XDCTLvlwWy5oU2GOC0UUZykyNO3EeSzKVKcx5vMeAj7Fa73aLPshByn8rnHxBcCD8iR5FP2Q+ixZUdRyaCfMyP2PzVW4r9qP8R9FqUKcB3eR9GhYdUf1o8SfRW9Ihbs6fo+/MWT+r0BK6+FzPRGhuT+UT5uELqF1Y1o4sj2RTKaULQgglCnCaEARSlShRhADioeacVjzUYTEIGF94Kf3soEJkxUWBelP78qhUCi2FItnEFA4iFTcgPT5MOKL7sQCH+IhZtRBcFXNk8UWbnEG5j5egSWNcjtHy9E6iy0kHDSjMBCdiOwIJHpqyxRZCI1IY5IgzpoisApU2jkNhzOp9VHq50Ox0PghYlVdBhpPcBKwyunZvi3ozbvEYOrTCpG+Y46Eie5czi1/emqGNptosMw6oM0kAmNDuYXIO6VVwQSGuEAmGuZHdJ4rmWOcto7HKEHTPTatTMY3HNRqbLMwOv1jQYIJ3BMwRuFdrkhZ7WmjVU+gbWSZRyVSq18uqqnEQCA6o1pPAuAPyJVb9E0vZrBpKm21B1jX+aLPp3LxEODh3GTHNaljdB2jt1cGvZlNNLQdjNP54Ln6v8AcceZjyGp9V1baSx7/D4cI7z5kq5x0ZwaOl6OUg2l3mCfrHotaVnYNSc1naEbQPn9wtBdUPwo45/iJSlmUUlRI+ZPmUUkDJSmlRSQIkSmCYlKUDHTJpTSgBEIblOUMoAg9AejOQaiAAvQHozygvKYihc/EfL0STXLu0fL0TpFlizuGvEhXGtWeNNGCFet5A7R1SslIssb3og0VWmHTurYPFAUEp1dQEaq4AINF4KK4hYZTowowsSoZ5locPkf9VzFTovTLpFFkzMkAn6Dddpc1Qse7xDKdNe7vXPy4nbGNofC8JbSEAAak6DcncpX1sJV6zJAl5bJ5GY7pVS7e2dCnGSYnF2YWIWhI08tJ1XI4r0ce5oyFjjlioToXGSc2oOXlHIBd6KsHtCATAPBHfh7Xa7HmNCrU0uiHjv8R5hYdHq7ASzsOzAt7fZgDi3iu0wWrVgCs2HDSRsVusscvEqxSaBohy5PYVxVILZvWbjlSKkknI0AkDiT/AtRrIiFzNEuualfLJD35GeRDdO6GyoyyfGi/Hxpyt9HYdG7w1aU8AYE/VaxQMPsxRptpt2aI8TxKswuvGmoJPs4M0oubceiCg4FGIQ3StDIi0lSDk4TwgCKQTpBAiKZScmhAximUoTQgRBRKmVAoAG4ID0dyA9AAKiA8o9RAeFQjPuD2j5eiSe4HaPl6J1JZayO7gEajSzjVQp4g0nRW2XIRRFhadtGxKtMp6arKr3zh8LSfohi+rP0DIPipbotbNf3drTIPkql1cQFG2t6ky4qveHUgrmzt1Z1+NV0Urm5WdQAc/tbKxdjisijbVar+yS1g3cNSe5s8O9ci2zv1RoVsNaHOe17g49+ny4qhcUq+7XtHlr6/daFXCYH99/yb9lSr2LwDkrd4Dmgjv21VcFY1PXYOiysRlqODhIM8dDtELfsanZ14aLmX3lWn8bMw/VTM/QwVq2VxLJGx1VNcTO3J7NttZFkEd6xBXMq7bVZVRkTOFKy9U0a492niUfA8MFOXwADOQAQADuVjY3iIpmm2JPxmDGmwH0K6O2xRgyse00zlBAdqCDxzLohjt38HlZPqGOLeO6fv4/yX04UBUnYSOaM0LcSp7RAoVR8I5YhPt53QBnVcUAMQiU8RaUZ2HNKCcMA2QAZtedkn1jwCGaJaNAhWtR7plsIsZaZU5hTD0zWlTLUxDB4SlKAmcYQAioOCj13ck6UWANyA5GcSq3WzwQhUDqBAeVYeqz3KgKNyO0fL0Tprn4j5eiSnZZC3sXt4rUt6gGh3SyEotK3G51KRCCZlJtYDh9P2TOYeCi22cd0igxuCTAVK8ouPKfECe5CxHEQwZWuE8Y38By8VyWIX9STr9VjkcapnlZfq3DJxxK/z9GhdVTmymQRuDoVao3QaIC5pvSBw7NRoqNGwfu3/ldu3yRW4tQPw5mf4X9oDwdv81w3XR7Hj/UoZF97TNyo0PEl3kCqlUhvwkjxM+qq0bxrtGuB8CFGs078VUU2elHLFx0XadSRqEa3qtAjxWfSp6BRq3lJnx1GN7i4T8t1o4uRHOMTQJVu3qBoLnGGtEk9y54Y/Q4Ev8BA+Z+yp4jizqoj4WjUNG3iTxKEq7OHy/qMIRqO2PXuH3VyCN3vDQOTdgPl+69XrtgDjAiDxjRcP0Bwguebh47LZDJ/M7YkeHNd6BmB57r0PGi1G37PIwxbuUvZGg4RLOyeI4HxH7qwHlw5HiOSoNbB7jurdvVgwT4FaSjaOuH3XroelTcDqUZ5UmvHMKUBZHRZTAM7owYeaL1STaeqVBYMpi1HDE8J0BXypi1WSgvrBAAXMQBVOaFZNVSnuQAGZUHlHCTmBFg0ZtSq7lIQ3PPJaNWnpoqdYEJ2Kiu5AeVafS0VG4zcBKLCincu7R8vRJArsdmMj+QnU8i6NpjlZpoLEZjgqIDsWdimIbtZ5n1AU8Tu8jYB1d9BxK4itjRL3AaAaD7rDLlUdHhfU/KnK8OL9/8Ahr1acjbX+cVzt+HMMHVp5qpjGN1AQG6AfzVCssQdUBDtTyXI5pnnYPFyQjzfQO41+yo1bZxktBIG8CY8SuhwTBfea7W70xDqmuzARIkayZgf6L0KjleX0wA1jdCG6SAIjT5SU4YuW2e34njvIrR4dcNc3cEHwI8whC+qjarUH/WV7diFvTqdl7GuEAQ5oO0c1g3PQ+zqahmQ8mPI1Bg6HvlbRxP0zvl488fTs8pq3NR3xVHnxe4/SVCnSC9SZ7P7biap/wCoD9lpWnRG0p7UQ7veS/5gmFqsM2ZtyZ5nhVpUqGKbHPdyAJ+fJd9gHQwyHXBEf+W07/8AM79guqtaDWCGtDRyaAB8grgC1x+PGO3sweFN2wlKmGANaAABoBoAOQCegdZUztKamug2SCVmA6jcIVPXxGo/dO+oQZSn8wQygNtcgVXU3bzLDzBEx9fotEbLl+kFYU67HTEsaR4tc4H9l1NB4c0OGxAPzWDq2c/h5pOc8Uv7Xr9GPmTNqc1LRIwkd4hVCnmQQe5TDkDJkqrcPIOyOHIesoEBFTXVpUzWHJGTeSCrIFRd3KbhKE0oFQnOBVWq0HdWHMBQHsTEuyt1feouUrlsHRUjUPekVRC4acx15eiZV7mucx8vRJIdGiIRWNCq0nqGK3OSi48T2R4lOTpWznyZFCDl8GZiF31jnEbDQeC42+pZTI5rpH7Qse/Eb7n7rzJu3s+TxZXLI5P2Y9chw13We8mkQ8bDfvHFaFailQoA5i/4WiSOfcpXZ6uOSX6HpfQ5jW2tOoNOtJeXcwJynv0G3ermGW5Z1rzI6xwgO3DQOOp71YtXU2U6bWhoa1jQ0ACAMo2Cq3uIToupNRVH0+DFxhFL4BV2zrpPDeEO2Z1bYnM7WXbTJk+qrVbv5J6Vzz/ngrjJUXKJqULppOUnUdyskLCpw3MWzJMkzrO37LSsrnMCOI4LqxTb0cWbGq5IutCICgiopZltRzFqm/gnYEAORmmUwGqIDHkaIrjoqznJUCOb9pFNxoU6jN21Cwnk2oN/m36rY6F4jNJtJx7TWjLO5jcJsfodZa1WxJDc7f8AmYcwj5FchY1HMDHMJDm6+R/2XJl1OzzfJzPBmjNfv+Z6sUgFmYTf9ewO47OHI/ZaEqkz2MeSOSKlHpju+SZmybMkXKiyRKQKCTxUetg7pAWsygaiq1L5rdyoU74O2RYFzrAhk8lFz28d+Si+EDRCrU1hRqFLrEKrWQSxqplVKkSlcguaQCWlVLW2gCSSfFA7IXNMZj5eiSVyBmPl6JJFBaTYENGixulNf+3TndwJ+ei1res/i1cljN11l0zkHfRv+yz8iX3a+TzPPlWOvkniV6GaDdZWIVoIJ4hM13W1iT8DSSfAcFQxnEQ9+mwELz3tnkYcFSSS9bGrXEAkb8EHCbw1etYZ+GfCDH7rOq1y4wJJOwAkrqrCwZb0pP8AcfGc/wD58laVLZ25OOKG1t9G90bxjrKAa49umAwjj2dAfMBW61z81wzqpY/Owwfo4ciFqUcZDx2uy7iD+xQfQeF5kckUpaZsvrJC45LPZcA8U7rgBaJnb2bFOuBujYZWDCGtmSdyZJk6yudfdAjU7R5rp+jdh/4jx2o7LTwHMjmunEnJ6MMzjCNs3CEg5TIQiF3tHkphmvRKT4Vak7VTMpFFyQVVrCCmbKITIgqiQTHjjtx8FwNxfMpPfReCCxxaD4HQ/KF3T6R3C4Dp9RDawqcXsE+I0PoFy+SqhfwcfmYY5UrNPoz0mDK+Q/C4R58P53rvWXs8F4LSdrIOoK9mwC/FWgxxjNlAd4hc+GbembeE1j/pr+fJsiuCn60KkzLKNoug9AOagQKtEO7k2YJdYEhkTatRGUwNlE1FHrEALKJkpPqSoPdKE7TbdAdjVnO4QqtWs4bDVHcDx0/dJ0eaBlWmHySSpHs8UQbaqtUr/wCFFioHXcMx05eiSDXqdo+XokpKA2eLtcC4mNdBBOi43EKgZcug6APLd/zbcO8p0lnlVo5PKxRlHZi4riYpN6th13eY3d3dwXPtquqHQx3p0lEIJKx4MMYwtHS4VZttWiq92Z7i0RHwtOpjTc6K3fX4JInSY2SSWUle2cUsKnLlLsyqtyOO382QPexzSSQoI6FiiIXoGxI8JR6V3P53TqAO8Cfl5pJK4xNYWumzQwmo01A8mWtjfMe1psF3NtjrZGo+RSSXZifHovjyWzTpY5TPH6H7KwMWpHTN/ld9kkl082S4Ic3NPcP+jvsiNxGnxcPk77JJI5UHBBRf0/1fR32UhfU/1D5O+yZJPmw4Ib8Qpj830d9l5v7TcRY6tTYw/Cwk6H8xERI7k6Sxzu4EygjkaNwBuV3vRfFmgU2EnK/Q76RxSSXBFUzmyYVaku0zrKD6LNnnzzH9lZGIU/1fR32SSXSepQ34jT/V9HfZOcQp/q+jvskkiwoY4jT/AFfR32THEae+b6O+ySSLBIG/F6YbJO3cfsq347Td8J+YP2SSQFBW37CPj/yu+yruv2NI7Wk8j9kkkIQK7xVjtJgcxM+ipG+Y3RrpPMgnX5JJJ2AOrdtJ1drpOh5JJJK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0" name="AutoShape 8" descr="data:image/jpeg;base64,/9j/4AAQSkZJRgABAQAAAQABAAD/2wCEAAkGBxQSEhUUEhQVFRQVFRUVFRQVFBgUFRUUFRQXFhQUFBQYHCggGBolHBQVITEhJSkrLi4uFx8zODMsNygtLisBCgoKDg0OGxAQGywkHyQsLCwsLCwsLCwsLCwsLCwsLCwsLCwsLCwsLCwsLCwsLCwsLCwsLCwsLCwsLCwsLCwsLf/AABEIALcBEwMBIgACEQEDEQH/xAAbAAABBQEBAAAAAAAAAAAAAAADAAECBAUGB//EAEMQAAEDAgQCBwYFAgQDCQAAAAEAAhEDBAUSITFBUQYTImFxgbEHFDKRodEVQlLB8CMzYqLh8RdygiU1Q1NzdbK0wv/EABoBAAMBAQEBAAAAAAAAAAAAAAABAgMEBQb/xAArEQACAgICAgEBBwUAAAAAAAAAAQIRAyESMQRBUQUTIjJhcYHwI0KRsdH/2gAMAwEAAhEDEQA/AOyqWbjsSk2zeOJ+a0wptXVpnIZnuj+ZUW2b+Z+a2Q1TDUqQzHFo/iSp+6u71rhqhUYk6BIwjZvEkkx4pZTxJ+q03wN58Vi4pesbxnv2WcmaxiAvroUxM/VYV5jehykwdInzBVDF8RL9CdAZj91y+I4mROvcB+58tVg5WdCjo3cX6QFztDJiOXfKzfxSu+CKmUcuJ+oWO62/PMtcMwPPTXzmRHcUOg4FxBbvMjieBnv2QOjvMGxus2JeT3O2jxBK7CxxPOBJjlrovJ7HsxlJHdPkIHAaLqMGvnNIzkRz9JHDkqTIcTuntcfzHXv2lWMPpuA7RJ81Swy8DtJW5SpAhawdmM40N1scfqoPuzzRvdQh+5LWmZ2QbdHmUq1d3ByI60ABJ0A3J0gDcrznF/atY0nllNtWuASC9ga1hI/SXGXDviPFJuhpX0d6Lh3E/VRN279X1XIdGen1lfVBRBqUartGiqG5Xk/la9pInuMb6Suz/DQjvoXXZVrYmRxUKeKOOxKsPwlYvSnEqGG0m1q7ahY6oKYFNrScxa5wkOc0RDD9E6rbFt9G9SvXcZVj3k96p9H7indUKdxSDgyo3M0PADgJI1AJE6c1q9QFoqFTK/XTxQn144lWzRCi62byTtC2VhcjmptrqfuY5JG3CLTErBOuIVS4xHLzVt9BU69r3IoLY1O6L+almIG/1QaYI4KL3niFlTReqplW6uTmPl6BJDuXdo6cvRJQ0UkbwCIwITao5hEa8KrJDNKJKCHhFa4IKomFB4lFhQrODRJ2GqTY0jGxeuGD4vHmPBcTiNUukkwOAMfUb+S3cerF7p+nPkPJctjLso138jt3/NcEstyO2GKkYWM34YNO046Dh9Y2HgVXsLSm6mS4cddzkmHAnjH3VKvalzy9/ZbwLjGncNz5J/xOHBtEabGQe1zVchuJYfWLTkI04cgOBbw4SmcGDXNHy18QU/ZjUgE7tmR9gqFxUBOkD/Xcp3YqCVL0ZoaRyEDl5eK2sKuHHTXeDOywbdvLc7u/YcV0GGEBvmR6QqEdPg1RzSOU7fsvQ8IrhzZnVeY0LrLtqToB38l1OA3RB13PBXB09GU1Z25jmmy8lWomRIR2uW6ZgYPtAtqj8Nu20gS80XwG6kjd4A4y2RC8d9lPSrD7Nr2XdKKj3SLjqxUAZA/pu/M0SJ0BBnXZe641jVGzpGtcP6umCBmyud2jsIaCeC4Z3QjCsYp+9W4dTzudL6P9OXB3azUnAgHTgBMypd3opdbKeKdBrDFqwubC8p0nAS9tCmCS8OkVCzM0sdqJ010K0+mntBOH3dK1Nv1xqU6bjU63q9Xvcw9jI79M78V5Z026I1sErUKtK4zZi40qrR1dRr6eXMHNk6Q8cSDJB77vtMxDr73D67hlNWztKpHAF9R7j6pJ118lNf6Pcek2J+52ta4y5+qZnyZsubUCM0GN+S8d6fdLfxPCG1up6nJftp5es6yYt6jpnK2Pi27l6l7TT/2Xef8ApH/5NXg4/wC4D/7o3/6jk5tu1/OxRSpM9SwjpdRw3A7SpU7b3U4pUgYdUcHGdYOVo4ujlxIWjhnT4mxffXdsbagIFEdb1lSuTsGMLGwDwJPM7CV4WaVyKVtd3FI1bVjxRpB+lNwYS91IAawe1rxM7wV6N7bMSZXsLCpQP9CoXPaBoBFMBrSOBaC4Rwgpc32NRRab7Ur19N1xRw0utWnWpmeYaCA7thsecEDvhdFY+020fYOvH5mFjhTdQkOf1rhLWMOgcCATm00BnZdD0Oos/DrRoALDa0ZBGhDqQLpHfJnxXj/tqsLWi20FnToMpu64udRDTmc0sgOe3V0ZnQCdJKqTcfYkkzb/AOKl51fvJw0+6Zo6zM/acv8Acyx8WkxHBd3hnSu2r2RvWuIosa51QEdthYO0xwH5tojeRzXHMvMZfZi2bhdA0XW4pNivT1pup5Q4DreUFB9n3Qe7bZ31neUzRbcNZ1bs7H9uDJhjjsWsmYlHKWxUhqHtKvrnO+zw11Si0kZiXOOmuuUATEaCY5rd6CdPWYi59J1M0a9MZiwnM1wBhxaYBBBiQRpI1Oq4O2wnHcIBbbh1SiHF0Ug2vTJkSRTIztJ04BdN7OPaALm4NrXtqdCu7rCHUmZA54JfVa9h1a6Q50yZMzru4Td7YSjo9GcEN1PuVnKoOC1cjPiY92wZjpy9AkjXbe0fL0CSybZaRh0qzuat07pyosKsMUWwVF5tyVYp3R5Kiwo7Ci2OkXm3p4hBvrwuAbz9B/r6KIVGs+akeA8/5Kxzyaia4YpyKtzuTy2+/wAlyeNOy7iXDnsDw8V1l9UDWlxXF4nUzyeB/wA3IeC81yqR6UFaOYuC6o6SJ8fRM2k4bCPHbdalSlHAZj9Aqta3Ma/6/NaKZX2RRqNaN48pk/M6KuGTwgd2/wA/NalHD51KiKGvdw8OfmtYz+TKUBrSjp/Pn5ALRsv3J9EW2tdNBoNB4IlKnBd5eirmZ/Z0jRwpsnMdzt8/910Fm/6en+8/NYmH6ei0KdUA+JI+a0jLRlKJ3GD3MgA+H2Wy1i4nB7nWD+YkDu2hdLQvpaD3D58VvjdnNNUyfSDBqd5b1LeqOxUbBIiWndr2zxBAI8F4/ZdDMdwtzm4fUbVpvJnK6llMQA51Kvo1xGnZnbfZexC9UvfgrdE2zx+n7PMUxKuyritUMY2QW5mOeGzJbSZS/ptnnPDit/2qezureCjVsgwPoU+q6onJmY3WmKbjoCNRBIGu69EbdhTF2EUqDk7PLa/R/HMQtXUL19KixrDDWlnW3FVrf6XWuYXNazNqSI222Izf+F99+Fm0/o9b76Lj+52erFA0/ijfMdl7N7yOacVxzRxHyORs+hxfg7LC5gPFLLmacwbUDi5j2njBj6rkcF9mt2+xq2N4aYYHCta1WPzmlW1DmubAljgT4GSvXhUCfME2k2JM8ZscJ6RW1A2VJlN1L4G1+spEsY6JDHOcHZRJ3YSNY4I9p7Fh7g5lSo0XrnB7agk02QCOqPEtMmTG8bxr6/mSlJoqzxhuFdI223uIbT6oAUxcCpTDxT/SH582UDT4c0LssG6FVG4a+0ubqrUq1BJqio93UuEFjaOYyGggcs0nnC7WUxTSE/yPGcIwXH8Mz0bZlK5pOcXhznsIDidSOsexwJgEjUfVafQPoLc07t2IYg5puHZnNY0gw+o2HueW9nQEtAEjVeoFDchJLYm20eeuwLEvxb3gV3e5dZPU+8Py5eriOp+H4tYXcuJRihPKuLSVEvezKvCc58vQJKd38Z8vQJKWNI52mrNNV2hWGKGBZYjsCrMKsMKBhgVTshmc93+M/urLz2TCFgtP+nm/U5x+sfsufNto6MOk2c/0hdmf1cwxjQ558fhYO8mfJp5hZL7c6dntflbsB3nl/AuqvrEZi4kkkz4GIkeSoPth3zz4rglHZ6GOS40YgtGsaXPiTuTuTsAB+yqe5lxzOgDgNoHet2tZicztTzPDw4DyUH0Q4a6jkdkUWpHPVaebRgkfQ95PLu3U7XDCTLvlwWy5oU2GOC0UUZykyNO3EeSzKVKcx5vMeAj7Fa73aLPshByn8rnHxBcCD8iR5FP2Q+ixZUdRyaCfMyP2PzVW4r9qP8R9FqUKcB3eR9GhYdUf1o8SfRW9Ihbs6fo+/MWT+r0BK6+FzPRGhuT+UT5uELqF1Y1o4sj2RTKaULQgglCnCaEARSlShRhADioeacVjzUYTEIGF94Kf3soEJkxUWBelP78qhUCi2FItnEFA4iFTcgPT5MOKL7sQCH+IhZtRBcFXNk8UWbnEG5j5egSWNcjtHy9E6iy0kHDSjMBCdiOwIJHpqyxRZCI1IY5IgzpoisApU2jkNhzOp9VHq50Ox0PghYlVdBhpPcBKwyunZvi3ozbvEYOrTCpG+Y46Eie5czi1/emqGNptosMw6oM0kAmNDuYXIO6VVwQSGuEAmGuZHdJ4rmWOcto7HKEHTPTatTMY3HNRqbLMwOv1jQYIJ3BMwRuFdrkhZ7WmjVU+gbWSZRyVSq18uqqnEQCA6o1pPAuAPyJVb9E0vZrBpKm21B1jX+aLPp3LxEODh3GTHNaljdB2jt1cGvZlNNLQdjNP54Ln6v8AcceZjyGp9V1baSx7/D4cI7z5kq5x0ZwaOl6OUg2l3mCfrHotaVnYNSc1naEbQPn9wtBdUPwo45/iJSlmUUlRI+ZPmUUkDJSmlRSQIkSmCYlKUDHTJpTSgBEIblOUMoAg9AejOQaiAAvQHozygvKYihc/EfL0STXLu0fL0TpFlizuGvEhXGtWeNNGCFet5A7R1SslIssb3og0VWmHTurYPFAUEp1dQEaq4AINF4KK4hYZTowowsSoZ5locPkf9VzFTovTLpFFkzMkAn6Dddpc1Qse7xDKdNe7vXPy4nbGNofC8JbSEAAak6DcncpX1sJV6zJAl5bJ5GY7pVS7e2dCnGSYnF2YWIWhI08tJ1XI4r0ce5oyFjjlioToXGSc2oOXlHIBd6KsHtCATAPBHfh7Xa7HmNCrU0uiHjv8R5hYdHq7ASzsOzAt7fZgDi3iu0wWrVgCs2HDSRsVusscvEqxSaBohy5PYVxVILZvWbjlSKkknI0AkDiT/AtRrIiFzNEuualfLJD35GeRDdO6GyoyyfGi/Hxpyt9HYdG7w1aU8AYE/VaxQMPsxRptpt2aI8TxKswuvGmoJPs4M0oubceiCg4FGIQ3StDIi0lSDk4TwgCKQTpBAiKZScmhAximUoTQgRBRKmVAoAG4ID0dyA9AAKiA8o9RAeFQjPuD2j5eiSe4HaPl6J1JZayO7gEajSzjVQp4g0nRW2XIRRFhadtGxKtMp6arKr3zh8LSfohi+rP0DIPipbotbNf3drTIPkql1cQFG2t6ky4qveHUgrmzt1Z1+NV0Urm5WdQAc/tbKxdjisijbVar+yS1g3cNSe5s8O9ci2zv1RoVsNaHOe17g49+ny4qhcUq+7XtHlr6/daFXCYH99/yb9lSr2LwDkrd4Dmgjv21VcFY1PXYOiysRlqODhIM8dDtELfsanZ14aLmX3lWn8bMw/VTM/QwVq2VxLJGx1VNcTO3J7NttZFkEd6xBXMq7bVZVRkTOFKy9U0a492niUfA8MFOXwADOQAQADuVjY3iIpmm2JPxmDGmwH0K6O2xRgyse00zlBAdqCDxzLohjt38HlZPqGOLeO6fv4/yX04UBUnYSOaM0LcSp7RAoVR8I5YhPt53QBnVcUAMQiU8RaUZ2HNKCcMA2QAZtedkn1jwCGaJaNAhWtR7plsIsZaZU5hTD0zWlTLUxDB4SlKAmcYQAioOCj13ck6UWANyA5GcSq3WzwQhUDqBAeVYeqz3KgKNyO0fL0Tprn4j5eiSnZZC3sXt4rUt6gGh3SyEotK3G51KRCCZlJtYDh9P2TOYeCi22cd0igxuCTAVK8ouPKfECe5CxHEQwZWuE8Y38By8VyWIX9STr9VjkcapnlZfq3DJxxK/z9GhdVTmymQRuDoVao3QaIC5pvSBw7NRoqNGwfu3/ldu3yRW4tQPw5mf4X9oDwdv81w3XR7Hj/UoZF97TNyo0PEl3kCqlUhvwkjxM+qq0bxrtGuB8CFGs078VUU2elHLFx0XadSRqEa3qtAjxWfSp6BRq3lJnx1GN7i4T8t1o4uRHOMTQJVu3qBoLnGGtEk9y54Y/Q4Ev8BA+Z+yp4jizqoj4WjUNG3iTxKEq7OHy/qMIRqO2PXuH3VyCN3vDQOTdgPl+69XrtgDjAiDxjRcP0Bwguebh47LZDJ/M7YkeHNd6BmB57r0PGi1G37PIwxbuUvZGg4RLOyeI4HxH7qwHlw5HiOSoNbB7jurdvVgwT4FaSjaOuH3XroelTcDqUZ5UmvHMKUBZHRZTAM7owYeaL1STaeqVBYMpi1HDE8J0BXypi1WSgvrBAAXMQBVOaFZNVSnuQAGZUHlHCTmBFg0ZtSq7lIQ3PPJaNWnpoqdYEJ2Kiu5AeVafS0VG4zcBKLCincu7R8vRJArsdmMj+QnU8i6NpjlZpoLEZjgqIDsWdimIbtZ5n1AU8Tu8jYB1d9BxK4itjRL3AaAaD7rDLlUdHhfU/KnK8OL9/8Ahr1acjbX+cVzt+HMMHVp5qpjGN1AQG6AfzVCssQdUBDtTyXI5pnnYPFyQjzfQO41+yo1bZxktBIG8CY8SuhwTBfea7W70xDqmuzARIkayZgf6L0KjleX0wA1jdCG6SAIjT5SU4YuW2e34njvIrR4dcNc3cEHwI8whC+qjarUH/WV7diFvTqdl7GuEAQ5oO0c1g3PQ+zqahmQ8mPI1Bg6HvlbRxP0zvl488fTs8pq3NR3xVHnxe4/SVCnSC9SZ7P7biap/wCoD9lpWnRG0p7UQ7veS/5gmFqsM2ZtyZ5nhVpUqGKbHPdyAJ+fJd9gHQwyHXBEf+W07/8AM79guqtaDWCGtDRyaAB8grgC1x+PGO3sweFN2wlKmGANaAABoBoAOQCegdZUztKamug2SCVmA6jcIVPXxGo/dO+oQZSn8wQygNtcgVXU3bzLDzBEx9fotEbLl+kFYU67HTEsaR4tc4H9l1NB4c0OGxAPzWDq2c/h5pOc8Uv7Xr9GPmTNqc1LRIwkd4hVCnmQQe5TDkDJkqrcPIOyOHIesoEBFTXVpUzWHJGTeSCrIFRd3KbhKE0oFQnOBVWq0HdWHMBQHsTEuyt1feouUrlsHRUjUPekVRC4acx15eiZV7mucx8vRJIdGiIRWNCq0nqGK3OSi48T2R4lOTpWznyZFCDl8GZiF31jnEbDQeC42+pZTI5rpH7Qse/Eb7n7rzJu3s+TxZXLI5P2Y9chw13We8mkQ8bDfvHFaFailQoA5i/4WiSOfcpXZ6uOSX6HpfQ5jW2tOoNOtJeXcwJynv0G3ermGW5Z1rzI6xwgO3DQOOp71YtXU2U6bWhoa1jQ0ACAMo2Cq3uIToupNRVH0+DFxhFL4BV2zrpPDeEO2Z1bYnM7WXbTJk+qrVbv5J6Vzz/ngrjJUXKJqULppOUnUdyskLCpw3MWzJMkzrO37LSsrnMCOI4LqxTb0cWbGq5IutCICgiopZltRzFqm/gnYEAORmmUwGqIDHkaIrjoqznJUCOb9pFNxoU6jN21Cwnk2oN/m36rY6F4jNJtJx7TWjLO5jcJsfodZa1WxJDc7f8AmYcwj5FchY1HMDHMJDm6+R/2XJl1OzzfJzPBmjNfv+Z6sUgFmYTf9ewO47OHI/ZaEqkz2MeSOSKlHpju+SZmybMkXKiyRKQKCTxUetg7pAWsygaiq1L5rdyoU74O2RYFzrAhk8lFz28d+Si+EDRCrU1hRqFLrEKrWQSxqplVKkSlcguaQCWlVLW2gCSSfFA7IXNMZj5eiSVyBmPl6JJFBaTYENGixulNf+3TndwJ+ei1res/i1cljN11l0zkHfRv+yz8iX3a+TzPPlWOvkniV6GaDdZWIVoIJ4hM13W1iT8DSSfAcFQxnEQ9+mwELz3tnkYcFSSS9bGrXEAkb8EHCbw1etYZ+GfCDH7rOq1y4wJJOwAkrqrCwZb0pP8AcfGc/wD58laVLZ25OOKG1t9G90bxjrKAa49umAwjj2dAfMBW61z81wzqpY/Owwfo4ciFqUcZDx2uy7iD+xQfQeF5kckUpaZsvrJC45LPZcA8U7rgBaJnb2bFOuBujYZWDCGtmSdyZJk6yudfdAjU7R5rp+jdh/4jx2o7LTwHMjmunEnJ6MMzjCNs3CEg5TIQiF3tHkphmvRKT4Vak7VTMpFFyQVVrCCmbKITIgqiQTHjjtx8FwNxfMpPfReCCxxaD4HQ/KF3T6R3C4Dp9RDawqcXsE+I0PoFy+SqhfwcfmYY5UrNPoz0mDK+Q/C4R58P53rvWXs8F4LSdrIOoK9mwC/FWgxxjNlAd4hc+GbembeE1j/pr+fJsiuCn60KkzLKNoug9AOagQKtEO7k2YJdYEhkTatRGUwNlE1FHrEALKJkpPqSoPdKE7TbdAdjVnO4QqtWs4bDVHcDx0/dJ0eaBlWmHySSpHs8UQbaqtUr/wCFFioHXcMx05eiSDXqdo+XokpKA2eLtcC4mNdBBOi43EKgZcug6APLd/zbcO8p0lnlVo5PKxRlHZi4riYpN6th13eY3d3dwXPtquqHQx3p0lEIJKx4MMYwtHS4VZttWiq92Z7i0RHwtOpjTc6K3fX4JInSY2SSWUle2cUsKnLlLsyqtyOO382QPexzSSQoI6FiiIXoGxI8JR6V3P53TqAO8Cfl5pJK4xNYWumzQwmo01A8mWtjfMe1psF3NtjrZGo+RSSXZifHovjyWzTpY5TPH6H7KwMWpHTN/ld9kkl082S4Ic3NPcP+jvsiNxGnxcPk77JJI5UHBBRf0/1fR32UhfU/1D5O+yZJPmw4Ib8Qpj830d9l5v7TcRY6tTYw/Cwk6H8xERI7k6Sxzu4EygjkaNwBuV3vRfFmgU2EnK/Q76RxSSXBFUzmyYVaku0zrKD6LNnnzzH9lZGIU/1fR32SSXSepQ34jT/V9HfZOcQp/q+jvskkiwoY4jT/AFfR32THEae+b6O+ySSLBIG/F6YbJO3cfsq347Td8J+YP2SSQFBW37CPj/yu+yruv2NI7Wk8j9kkkIQK7xVjtJgcxM+ipG+Y3RrpPMgnX5JJJ2AOrdtJ1drpOh5JJJK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2" name="AutoShape 10" descr="data:image/jpeg;base64,/9j/4AAQSkZJRgABAQAAAQABAAD/2wCEAAkGBxQSEhUUEhQVFRQVFRUVFRQVFBgUFRUUFRQXFhQUFBQYHCggGBolHBQVITEhJSkrLi4uFx8zODMsNygtLisBCgoKDg0OGxAQGywkHyQsLCwsLCwsLCwsLCwsLCwsLCwsLCwsLCwsLCwsLCwsLCwsLCwsLCwsLCwsLCwsLCwsLf/AABEIALcBEwMBIgACEQEDEQH/xAAbAAABBQEBAAAAAAAAAAAAAAADAAECBAUGB//EAEMQAAEDAgQCBwYFAgQDCQAAAAEAAhEDBAUSITFBUQYTImFxgbEHFDKRodEVQlLB8CMzYqLh8RdygiU1Q1NzdbK0wv/EABoBAAMBAQEBAAAAAAAAAAAAAAABAgMEBQb/xAArEQACAgICAgEBBwUAAAAAAAAAAQIRAyESMQRBUQUTIjJhcYHwI0KRsdH/2gAMAwEAAhEDEQA/AOyqWbjsSk2zeOJ+a0wptXVpnIZnuj+ZUW2b+Z+a2Q1TDUqQzHFo/iSp+6u71rhqhUYk6BIwjZvEkkx4pZTxJ+q03wN58Vi4pesbxnv2WcmaxiAvroUxM/VYV5jehykwdInzBVDF8RL9CdAZj91y+I4mROvcB+58tVg5WdCjo3cX6QFztDJiOXfKzfxSu+CKmUcuJ+oWO62/PMtcMwPPTXzmRHcUOg4FxBbvMjieBnv2QOjvMGxus2JeT3O2jxBK7CxxPOBJjlrovJ7HsxlJHdPkIHAaLqMGvnNIzkRz9JHDkqTIcTuntcfzHXv2lWMPpuA7RJ81Swy8DtJW5SpAhawdmM40N1scfqoPuzzRvdQh+5LWmZ2QbdHmUq1d3ByI60ABJ0A3J0gDcrznF/atY0nllNtWuASC9ga1hI/SXGXDviPFJuhpX0d6Lh3E/VRN279X1XIdGen1lfVBRBqUartGiqG5Xk/la9pInuMb6Suz/DQjvoXXZVrYmRxUKeKOOxKsPwlYvSnEqGG0m1q7ahY6oKYFNrScxa5wkOc0RDD9E6rbFt9G9SvXcZVj3k96p9H7indUKdxSDgyo3M0PADgJI1AJE6c1q9QFoqFTK/XTxQn144lWzRCi62byTtC2VhcjmptrqfuY5JG3CLTErBOuIVS4xHLzVt9BU69r3IoLY1O6L+almIG/1QaYI4KL3niFlTReqplW6uTmPl6BJDuXdo6cvRJQ0UkbwCIwITao5hEa8KrJDNKJKCHhFa4IKomFB4lFhQrODRJ2GqTY0jGxeuGD4vHmPBcTiNUukkwOAMfUb+S3cerF7p+nPkPJctjLso138jt3/NcEstyO2GKkYWM34YNO046Dh9Y2HgVXsLSm6mS4cddzkmHAnjH3VKvalzy9/ZbwLjGncNz5J/xOHBtEabGQe1zVchuJYfWLTkI04cgOBbw4SmcGDXNHy18QU/ZjUgE7tmR9gqFxUBOkD/Xcp3YqCVL0ZoaRyEDl5eK2sKuHHTXeDOywbdvLc7u/YcV0GGEBvmR6QqEdPg1RzSOU7fsvQ8IrhzZnVeY0LrLtqToB38l1OA3RB13PBXB09GU1Z25jmmy8lWomRIR2uW6ZgYPtAtqj8Nu20gS80XwG6kjd4A4y2RC8d9lPSrD7Nr2XdKKj3SLjqxUAZA/pu/M0SJ0BBnXZe641jVGzpGtcP6umCBmyud2jsIaCeC4Z3QjCsYp+9W4dTzudL6P9OXB3azUnAgHTgBMypd3opdbKeKdBrDFqwubC8p0nAS9tCmCS8OkVCzM0sdqJ010K0+mntBOH3dK1Nv1xqU6bjU63q9Xvcw9jI79M78V5Z026I1sErUKtK4zZi40qrR1dRr6eXMHNk6Q8cSDJB77vtMxDr73D67hlNWztKpHAF9R7j6pJ118lNf6Pcek2J+52ta4y5+qZnyZsubUCM0GN+S8d6fdLfxPCG1up6nJftp5es6yYt6jpnK2Pi27l6l7TT/2Xef8ApH/5NXg4/wC4D/7o3/6jk5tu1/OxRSpM9SwjpdRw3A7SpU7b3U4pUgYdUcHGdYOVo4ujlxIWjhnT4mxffXdsbagIFEdb1lSuTsGMLGwDwJPM7CV4WaVyKVtd3FI1bVjxRpB+lNwYS91IAawe1rxM7wV6N7bMSZXsLCpQP9CoXPaBoBFMBrSOBaC4Rwgpc32NRRab7Ur19N1xRw0utWnWpmeYaCA7thsecEDvhdFY+020fYOvH5mFjhTdQkOf1rhLWMOgcCATm00BnZdD0Oos/DrRoALDa0ZBGhDqQLpHfJnxXj/tqsLWi20FnToMpu64udRDTmc0sgOe3V0ZnQCdJKqTcfYkkzb/AOKl51fvJw0+6Zo6zM/acv8Acyx8WkxHBd3hnSu2r2RvWuIosa51QEdthYO0xwH5tojeRzXHMvMZfZi2bhdA0XW4pNivT1pup5Q4DreUFB9n3Qe7bZ31neUzRbcNZ1bs7H9uDJhjjsWsmYlHKWxUhqHtKvrnO+zw11Si0kZiXOOmuuUATEaCY5rd6CdPWYi59J1M0a9MZiwnM1wBhxaYBBBiQRpI1Oq4O2wnHcIBbbh1SiHF0Ug2vTJkSRTIztJ04BdN7OPaALm4NrXtqdCu7rCHUmZA54JfVa9h1a6Q50yZMzru4Td7YSjo9GcEN1PuVnKoOC1cjPiY92wZjpy9AkjXbe0fL0CSybZaRh0qzuat07pyosKsMUWwVF5tyVYp3R5Kiwo7Ci2OkXm3p4hBvrwuAbz9B/r6KIVGs+akeA8/5Kxzyaia4YpyKtzuTy2+/wAlyeNOy7iXDnsDw8V1l9UDWlxXF4nUzyeB/wA3IeC81yqR6UFaOYuC6o6SJ8fRM2k4bCPHbdalSlHAZj9Aqta3Ma/6/NaKZX2RRqNaN48pk/M6KuGTwgd2/wA/NalHD51KiKGvdw8OfmtYz+TKUBrSjp/Pn5ALRsv3J9EW2tdNBoNB4IlKnBd5eirmZ/Z0jRwpsnMdzt8/910Fm/6en+8/NYmH6ei0KdUA+JI+a0jLRlKJ3GD3MgA+H2Wy1i4nB7nWD+YkDu2hdLQvpaD3D58VvjdnNNUyfSDBqd5b1LeqOxUbBIiWndr2zxBAI8F4/ZdDMdwtzm4fUbVpvJnK6llMQA51Kvo1xGnZnbfZexC9UvfgrdE2zx+n7PMUxKuyritUMY2QW5mOeGzJbSZS/ptnnPDit/2qezureCjVsgwPoU+q6onJmY3WmKbjoCNRBIGu69EbdhTF2EUqDk7PLa/R/HMQtXUL19KixrDDWlnW3FVrf6XWuYXNazNqSI222Izf+F99+Fm0/o9b76Lj+52erFA0/ijfMdl7N7yOacVxzRxHyORs+hxfg7LC5gPFLLmacwbUDi5j2njBj6rkcF9mt2+xq2N4aYYHCta1WPzmlW1DmubAljgT4GSvXhUCfME2k2JM8ZscJ6RW1A2VJlN1L4G1+spEsY6JDHOcHZRJ3YSNY4I9p7Fh7g5lSo0XrnB7agk02QCOqPEtMmTG8bxr6/mSlJoqzxhuFdI223uIbT6oAUxcCpTDxT/SH582UDT4c0LssG6FVG4a+0ubqrUq1BJqio93UuEFjaOYyGggcs0nnC7WUxTSE/yPGcIwXH8Mz0bZlK5pOcXhznsIDidSOsexwJgEjUfVafQPoLc07t2IYg5puHZnNY0gw+o2HueW9nQEtAEjVeoFDchJLYm20eeuwLEvxb3gV3e5dZPU+8Py5eriOp+H4tYXcuJRihPKuLSVEvezKvCc58vQJKd38Z8vQJKWNI52mrNNV2hWGKGBZYjsCrMKsMKBhgVTshmc93+M/urLz2TCFgtP+nm/U5x+sfsufNto6MOk2c/0hdmf1cwxjQ558fhYO8mfJp5hZL7c6dntflbsB3nl/AuqvrEZi4kkkz4GIkeSoPth3zz4rglHZ6GOS40YgtGsaXPiTuTuTsAB+yqe5lxzOgDgNoHet2tZicztTzPDw4DyUH0Q4a6jkdkUWpHPVaebRgkfQ95PLu3U7XDCTLvlwWy5oU2GOC0UUZykyNO3EeSzKVKcx5vMeAj7Fa73aLPshByn8rnHxBcCD8iR5FP2Q+ixZUdRyaCfMyP2PzVW4r9qP8R9FqUKcB3eR9GhYdUf1o8SfRW9Ihbs6fo+/MWT+r0BK6+FzPRGhuT+UT5uELqF1Y1o4sj2RTKaULQgglCnCaEARSlShRhADioeacVjzUYTEIGF94Kf3soEJkxUWBelP78qhUCi2FItnEFA4iFTcgPT5MOKL7sQCH+IhZtRBcFXNk8UWbnEG5j5egSWNcjtHy9E6iy0kHDSjMBCdiOwIJHpqyxRZCI1IY5IgzpoisApU2jkNhzOp9VHq50Ox0PghYlVdBhpPcBKwyunZvi3ozbvEYOrTCpG+Y46Eie5czi1/emqGNptosMw6oM0kAmNDuYXIO6VVwQSGuEAmGuZHdJ4rmWOcto7HKEHTPTatTMY3HNRqbLMwOv1jQYIJ3BMwRuFdrkhZ7WmjVU+gbWSZRyVSq18uqqnEQCA6o1pPAuAPyJVb9E0vZrBpKm21B1jX+aLPp3LxEODh3GTHNaljdB2jt1cGvZlNNLQdjNP54Ln6v8AcceZjyGp9V1baSx7/D4cI7z5kq5x0ZwaOl6OUg2l3mCfrHotaVnYNSc1naEbQPn9wtBdUPwo45/iJSlmUUlRI+ZPmUUkDJSmlRSQIkSmCYlKUDHTJpTSgBEIblOUMoAg9AejOQaiAAvQHozygvKYihc/EfL0STXLu0fL0TpFlizuGvEhXGtWeNNGCFet5A7R1SslIssb3og0VWmHTurYPFAUEp1dQEaq4AINF4KK4hYZTowowsSoZ5locPkf9VzFTovTLpFFkzMkAn6Dddpc1Qse7xDKdNe7vXPy4nbGNofC8JbSEAAak6DcncpX1sJV6zJAl5bJ5GY7pVS7e2dCnGSYnF2YWIWhI08tJ1XI4r0ce5oyFjjlioToXGSc2oOXlHIBd6KsHtCATAPBHfh7Xa7HmNCrU0uiHjv8R5hYdHq7ASzsOzAt7fZgDi3iu0wWrVgCs2HDSRsVusscvEqxSaBohy5PYVxVILZvWbjlSKkknI0AkDiT/AtRrIiFzNEuualfLJD35GeRDdO6GyoyyfGi/Hxpyt9HYdG7w1aU8AYE/VaxQMPsxRptpt2aI8TxKswuvGmoJPs4M0oubceiCg4FGIQ3StDIi0lSDk4TwgCKQTpBAiKZScmhAximUoTQgRBRKmVAoAG4ID0dyA9AAKiA8o9RAeFQjPuD2j5eiSe4HaPl6J1JZayO7gEajSzjVQp4g0nRW2XIRRFhadtGxKtMp6arKr3zh8LSfohi+rP0DIPipbotbNf3drTIPkql1cQFG2t6ky4qveHUgrmzt1Z1+NV0Urm5WdQAc/tbKxdjisijbVar+yS1g3cNSe5s8O9ci2zv1RoVsNaHOe17g49+ny4qhcUq+7XtHlr6/daFXCYH99/yb9lSr2LwDkrd4Dmgjv21VcFY1PXYOiysRlqODhIM8dDtELfsanZ14aLmX3lWn8bMw/VTM/QwVq2VxLJGx1VNcTO3J7NttZFkEd6xBXMq7bVZVRkTOFKy9U0a492niUfA8MFOXwADOQAQADuVjY3iIpmm2JPxmDGmwH0K6O2xRgyse00zlBAdqCDxzLohjt38HlZPqGOLeO6fv4/yX04UBUnYSOaM0LcSp7RAoVR8I5YhPt53QBnVcUAMQiU8RaUZ2HNKCcMA2QAZtedkn1jwCGaJaNAhWtR7plsIsZaZU5hTD0zWlTLUxDB4SlKAmcYQAioOCj13ck6UWANyA5GcSq3WzwQhUDqBAeVYeqz3KgKNyO0fL0Tprn4j5eiSnZZC3sXt4rUt6gGh3SyEotK3G51KRCCZlJtYDh9P2TOYeCi22cd0igxuCTAVK8ouPKfECe5CxHEQwZWuE8Y38By8VyWIX9STr9VjkcapnlZfq3DJxxK/z9GhdVTmymQRuDoVao3QaIC5pvSBw7NRoqNGwfu3/ldu3yRW4tQPw5mf4X9oDwdv81w3XR7Hj/UoZF97TNyo0PEl3kCqlUhvwkjxM+qq0bxrtGuB8CFGs078VUU2elHLFx0XadSRqEa3qtAjxWfSp6BRq3lJnx1GN7i4T8t1o4uRHOMTQJVu3qBoLnGGtEk9y54Y/Q4Ev8BA+Z+yp4jizqoj4WjUNG3iTxKEq7OHy/qMIRqO2PXuH3VyCN3vDQOTdgPl+69XrtgDjAiDxjRcP0Bwguebh47LZDJ/M7YkeHNd6BmB57r0PGi1G37PIwxbuUvZGg4RLOyeI4HxH7qwHlw5HiOSoNbB7jurdvVgwT4FaSjaOuH3XroelTcDqUZ5UmvHMKUBZHRZTAM7owYeaL1STaeqVBYMpi1HDE8J0BXypi1WSgvrBAAXMQBVOaFZNVSnuQAGZUHlHCTmBFg0ZtSq7lIQ3PPJaNWnpoqdYEJ2Kiu5AeVafS0VG4zcBKLCincu7R8vRJArsdmMj+QnU8i6NpjlZpoLEZjgqIDsWdimIbtZ5n1AU8Tu8jYB1d9BxK4itjRL3AaAaD7rDLlUdHhfU/KnK8OL9/8Ahr1acjbX+cVzt+HMMHVp5qpjGN1AQG6AfzVCssQdUBDtTyXI5pnnYPFyQjzfQO41+yo1bZxktBIG8CY8SuhwTBfea7W70xDqmuzARIkayZgf6L0KjleX0wA1jdCG6SAIjT5SU4YuW2e34njvIrR4dcNc3cEHwI8whC+qjarUH/WV7diFvTqdl7GuEAQ5oO0c1g3PQ+zqahmQ8mPI1Bg6HvlbRxP0zvl488fTs8pq3NR3xVHnxe4/SVCnSC9SZ7P7biap/wCoD9lpWnRG0p7UQ7veS/5gmFqsM2ZtyZ5nhVpUqGKbHPdyAJ+fJd9gHQwyHXBEf+W07/8AM79guqtaDWCGtDRyaAB8grgC1x+PGO3sweFN2wlKmGANaAABoBoAOQCegdZUztKamug2SCVmA6jcIVPXxGo/dO+oQZSn8wQygNtcgVXU3bzLDzBEx9fotEbLl+kFYU67HTEsaR4tc4H9l1NB4c0OGxAPzWDq2c/h5pOc8Uv7Xr9GPmTNqc1LRIwkd4hVCnmQQe5TDkDJkqrcPIOyOHIesoEBFTXVpUzWHJGTeSCrIFRd3KbhKE0oFQnOBVWq0HdWHMBQHsTEuyt1feouUrlsHRUjUPekVRC4acx15eiZV7mucx8vRJIdGiIRWNCq0nqGK3OSi48T2R4lOTpWznyZFCDl8GZiF31jnEbDQeC42+pZTI5rpH7Qse/Eb7n7rzJu3s+TxZXLI5P2Y9chw13We8mkQ8bDfvHFaFailQoA5i/4WiSOfcpXZ6uOSX6HpfQ5jW2tOoNOtJeXcwJynv0G3ermGW5Z1rzI6xwgO3DQOOp71YtXU2U6bWhoa1jQ0ACAMo2Cq3uIToupNRVH0+DFxhFL4BV2zrpPDeEO2Z1bYnM7WXbTJk+qrVbv5J6Vzz/ngrjJUXKJqULppOUnUdyskLCpw3MWzJMkzrO37LSsrnMCOI4LqxTb0cWbGq5IutCICgiopZltRzFqm/gnYEAORmmUwGqIDHkaIrjoqznJUCOb9pFNxoU6jN21Cwnk2oN/m36rY6F4jNJtJx7TWjLO5jcJsfodZa1WxJDc7f8AmYcwj5FchY1HMDHMJDm6+R/2XJl1OzzfJzPBmjNfv+Z6sUgFmYTf9ewO47OHI/ZaEqkz2MeSOSKlHpju+SZmybMkXKiyRKQKCTxUetg7pAWsygaiq1L5rdyoU74O2RYFzrAhk8lFz28d+Si+EDRCrU1hRqFLrEKrWQSxqplVKkSlcguaQCWlVLW2gCSSfFA7IXNMZj5eiSVyBmPl6JJFBaTYENGixulNf+3TndwJ+ei1res/i1cljN11l0zkHfRv+yz8iX3a+TzPPlWOvkniV6GaDdZWIVoIJ4hM13W1iT8DSSfAcFQxnEQ9+mwELz3tnkYcFSSS9bGrXEAkb8EHCbw1etYZ+GfCDH7rOq1y4wJJOwAkrqrCwZb0pP8AcfGc/wD58laVLZ25OOKG1t9G90bxjrKAa49umAwjj2dAfMBW61z81wzqpY/Owwfo4ciFqUcZDx2uy7iD+xQfQeF5kckUpaZsvrJC45LPZcA8U7rgBaJnb2bFOuBujYZWDCGtmSdyZJk6yudfdAjU7R5rp+jdh/4jx2o7LTwHMjmunEnJ6MMzjCNs3CEg5TIQiF3tHkphmvRKT4Vak7VTMpFFyQVVrCCmbKITIgqiQTHjjtx8FwNxfMpPfReCCxxaD4HQ/KF3T6R3C4Dp9RDawqcXsE+I0PoFy+SqhfwcfmYY5UrNPoz0mDK+Q/C4R58P53rvWXs8F4LSdrIOoK9mwC/FWgxxjNlAd4hc+GbembeE1j/pr+fJsiuCn60KkzLKNoug9AOagQKtEO7k2YJdYEhkTatRGUwNlE1FHrEALKJkpPqSoPdKE7TbdAdjVnO4QqtWs4bDVHcDx0/dJ0eaBlWmHySSpHs8UQbaqtUr/wCFFioHXcMx05eiSDXqdo+XokpKA2eLtcC4mNdBBOi43EKgZcug6APLd/zbcO8p0lnlVo5PKxRlHZi4riYpN6th13eY3d3dwXPtquqHQx3p0lEIJKx4MMYwtHS4VZttWiq92Z7i0RHwtOpjTc6K3fX4JInSY2SSWUle2cUsKnLlLsyqtyOO382QPexzSSQoI6FiiIXoGxI8JR6V3P53TqAO8Cfl5pJK4xNYWumzQwmo01A8mWtjfMe1psF3NtjrZGo+RSSXZifHovjyWzTpY5TPH6H7KwMWpHTN/ld9kkl082S4Ic3NPcP+jvsiNxGnxcPk77JJI5UHBBRf0/1fR32UhfU/1D5O+yZJPmw4Ib8Qpj830d9l5v7TcRY6tTYw/Cwk6H8xERI7k6Sxzu4EygjkaNwBuV3vRfFmgU2EnK/Q76RxSSXBFUzmyYVaku0zrKD6LNnnzzH9lZGIU/1fR32SSXSepQ34jT/V9HfZOcQp/q+jvskkiwoY4jT/AFfR32THEae+b6O+ySSLBIG/F6YbJO3cfsq347Td8J+YP2SSQFBW37CPj/yu+yruv2NI7Wk8j9kkkIQK7xVjtJgcxM+ipG+Y3RrpPMgnX5JJJ2AOrdtJ1drpOh5JJJK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4" name="Picture 12" descr="http://1.bp.blogspot.com/-SqCQ0JNmt0M/T-s4V79TqMI/AAAAAAAAFQc/BHphMd4aewg/s1600/sukces+%281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2636912"/>
            <a:ext cx="2304256" cy="230425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660232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opr. Rafał </a:t>
            </a:r>
            <a:r>
              <a:rPr lang="pl-PL" dirty="0" err="1" smtClean="0"/>
              <a:t>Leśniarek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3120" y="184666"/>
            <a:ext cx="49087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latin typeface="Book Antiqua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iłka ręczna dziewcząt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III m. Mistrzostwa Gminy Kcynia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3900" y="3541658"/>
            <a:ext cx="47003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latin typeface="Book Antiqua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iłka </a:t>
            </a:r>
            <a:r>
              <a:rPr lang="pl-PL" sz="24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koszykowa chłopców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 m. Mistrzostwa Gminy Kcynia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00809"/>
            <a:ext cx="4701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>
                <a:latin typeface="Book Antiqua" pitchFamily="18" charset="0"/>
              </a:rPr>
              <a:t>L.Paszkiet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Z.Nowak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M.Stypczyńska</a:t>
            </a:r>
            <a:r>
              <a:rPr lang="pl-PL" sz="2000" dirty="0">
                <a:latin typeface="Book Antiqua" pitchFamily="18" charset="0"/>
              </a:rPr>
              <a:t>, </a:t>
            </a:r>
          </a:p>
          <a:p>
            <a:r>
              <a:rPr lang="pl-PL" sz="2000" dirty="0" smtClean="0">
                <a:latin typeface="Book Antiqua" pitchFamily="18" charset="0"/>
              </a:rPr>
              <a:t>P</a:t>
            </a:r>
            <a:r>
              <a:rPr lang="pl-PL" sz="2000" dirty="0">
                <a:latin typeface="Book Antiqua" pitchFamily="18" charset="0"/>
              </a:rPr>
              <a:t>. </a:t>
            </a:r>
            <a:r>
              <a:rPr lang="pl-PL" sz="2000" dirty="0" err="1">
                <a:latin typeface="Book Antiqua" pitchFamily="18" charset="0"/>
              </a:rPr>
              <a:t>Stypczyńska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smtClean="0">
                <a:latin typeface="Book Antiqua" pitchFamily="18" charset="0"/>
              </a:rPr>
              <a:t>K</a:t>
            </a:r>
            <a:r>
              <a:rPr lang="pl-PL" sz="2000" dirty="0">
                <a:latin typeface="Book Antiqua" pitchFamily="18" charset="0"/>
              </a:rPr>
              <a:t>. </a:t>
            </a:r>
            <a:r>
              <a:rPr lang="pl-PL" sz="2000" dirty="0" err="1">
                <a:latin typeface="Book Antiqua" pitchFamily="18" charset="0"/>
              </a:rPr>
              <a:t>Stypczyńska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 err="1">
                <a:latin typeface="Book Antiqua" pitchFamily="18" charset="0"/>
              </a:rPr>
              <a:t>P.Grodzińska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D.Kalinowska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D.Cieżak</a:t>
            </a:r>
            <a:endParaRPr lang="pl-PL" sz="2000" dirty="0">
              <a:latin typeface="Book Antiqua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869161"/>
            <a:ext cx="52998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>
                <a:latin typeface="Book Antiqua" pitchFamily="18" charset="0"/>
              </a:rPr>
              <a:t>M.Gratkowski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H.Olszewski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A.Stypczyński</a:t>
            </a:r>
            <a:r>
              <a:rPr lang="pl-PL" sz="2000" dirty="0">
                <a:latin typeface="Book Antiqua" pitchFamily="18" charset="0"/>
              </a:rPr>
              <a:t>, </a:t>
            </a:r>
          </a:p>
          <a:p>
            <a:r>
              <a:rPr lang="pl-PL" sz="2000" dirty="0" err="1">
                <a:latin typeface="Book Antiqua" pitchFamily="18" charset="0"/>
              </a:rPr>
              <a:t>P.Stypczyński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J.Nowak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P.Kubiak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 err="1">
                <a:latin typeface="Book Antiqua" pitchFamily="18" charset="0"/>
              </a:rPr>
              <a:t>R.Giza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M.Obremski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B.Waniak</a:t>
            </a:r>
            <a:endParaRPr lang="pl-PL" sz="2000" dirty="0">
              <a:latin typeface="Book Antiqua" pitchFamily="18" charset="0"/>
            </a:endParaRPr>
          </a:p>
        </p:txBody>
      </p:sp>
      <p:pic>
        <p:nvPicPr>
          <p:cNvPr id="33794" name="Picture 2" descr="http://www.chwalgim.pl/fotki/0512_2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024336" cy="2270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6" name="Picture 4" descr="http://www.kcynia.pl/files/image/Aktualnosci1/a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80612"/>
            <a:ext cx="2880320" cy="1915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2204864"/>
            <a:ext cx="76967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Udział uczniów Zespołu Szkół w </a:t>
            </a: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Mycielewie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 konkursach szkolnych</a:t>
            </a:r>
            <a:r>
              <a:rPr kumimoji="0" lang="pl-PL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 pozaszkolnych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 roku szkolnym 2012/2013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5843" name="Picture 3" descr="https://encrypted-tbn1.gstatic.com/images?q=tbn:ANd9GcT24oaMDe99AaJtpgM8yuDE-zobvGf7ctsbY9NOd3TWEPgxo_n2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37112"/>
            <a:ext cx="1656184" cy="21890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99592" y="1196752"/>
          <a:ext cx="6624736" cy="5112566"/>
        </p:xfrm>
        <a:graphic>
          <a:graphicData uri="http://schemas.openxmlformats.org/drawingml/2006/table">
            <a:tbl>
              <a:tblPr/>
              <a:tblGrid>
                <a:gridCol w="561843"/>
                <a:gridCol w="6062893"/>
              </a:tblGrid>
              <a:tr h="319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Times New Roman"/>
                          <a:ea typeface="Times New Roman"/>
                        </a:rPr>
                        <a:t>Lp.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Times New Roman"/>
                          <a:ea typeface="Times New Roman"/>
                        </a:rPr>
                        <a:t>Nazwa konkursu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Konkurs piosenki polskiej dla klas IV-VI, gimnazjum.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Konkurs plastyczny dla klas IV-VI </a:t>
                      </a:r>
                      <a:r>
                        <a:rPr lang="pl-PL" sz="2000" b="1">
                          <a:latin typeface="Times New Roman"/>
                          <a:ea typeface="Times New Roman"/>
                        </a:rPr>
                        <a:t>Mój przyjaciel pies.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Dzień Baśniowości- konkurs na przebranie.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Konkurs na </a:t>
                      </a:r>
                      <a:r>
                        <a:rPr lang="pl-PL" sz="2000" b="1">
                          <a:latin typeface="Times New Roman"/>
                          <a:ea typeface="Times New Roman"/>
                        </a:rPr>
                        <a:t>Świąteczny wystrój klas.</a:t>
                      </a:r>
                      <a:endParaRPr lang="pl-PL" sz="2000"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Konkurs na kartkę świąteczną.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Konkurs na najpiękniejszą kolędę klasową.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Konkurs na szopkę betlejemską.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Konkurs na czystą szatnię.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9.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Konkurs na kulturalną klasę.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/>
                          <a:ea typeface="Times New Roman"/>
                        </a:rPr>
                        <a:t>10.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Konkurs na kartkę </a:t>
                      </a:r>
                      <a:r>
                        <a:rPr lang="pl-PL" sz="2000" dirty="0" err="1">
                          <a:latin typeface="Times New Roman"/>
                          <a:ea typeface="Times New Roman"/>
                        </a:rPr>
                        <a:t>walentynkową</a:t>
                      </a:r>
                      <a:r>
                        <a:rPr lang="pl-PL" sz="20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9961" marR="59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33752" y="292006"/>
            <a:ext cx="78774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Konkursy zorganizowane przez Samorząd Uczniowski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w I semestrze roku 2012/2013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ttp://www.mycielewo.interman.com.pl/wp-content/uploads/2012/01/130-300x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073524" cy="2359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619672" y="188640"/>
            <a:ext cx="60516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Udział uczniów w konkursach szkolnych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 roku szkolnym 2012/2013 – I semestr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Zespół Szkół w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Mycielewie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99592" y="1556792"/>
          <a:ext cx="7104113" cy="4632960"/>
        </p:xfrm>
        <a:graphic>
          <a:graphicData uri="http://schemas.openxmlformats.org/drawingml/2006/table">
            <a:tbl>
              <a:tblPr/>
              <a:tblGrid>
                <a:gridCol w="1546600"/>
                <a:gridCol w="652181"/>
                <a:gridCol w="876821"/>
                <a:gridCol w="3074567"/>
                <a:gridCol w="953944"/>
              </a:tblGrid>
              <a:tr h="149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/>
                          <a:ea typeface="Times New Roman"/>
                        </a:rPr>
                        <a:t>Uczeń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Klasa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Organizator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Nazwa konkursu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Sukces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Międzyklasowy konkurs dla gimnazjum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 Gim.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Renata Szczepaniak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  Konkurs  wiedzy o bł. Janie Pawle II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 miejsce 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Piotr Hotlaś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VI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Barbara Morawska 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Historia polskich symboli narodowych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Zuzanna Nowak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Gim.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Agnieszka Koralewska,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Marzena Borzych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Konkurs fotograficzny „Dziecko w obiektywie”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Milena Smorga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VI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Małgorzata Smorga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Gim.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Paweł Strzyżewski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Marzena Borzych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Szkolny konkurs czytelniczy dla klas I – III SP ,,W świecie bajek”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Piotr Hotlaś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VI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Marzena Borzych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Szkolny konkurs czytelniczy dla klas IV – VI SP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,,Ukryte tytuły”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600" y="1196752"/>
          <a:ext cx="6744071" cy="3901440"/>
        </p:xfrm>
        <a:graphic>
          <a:graphicData uri="http://schemas.openxmlformats.org/drawingml/2006/table">
            <a:tbl>
              <a:tblPr/>
              <a:tblGrid>
                <a:gridCol w="1468217"/>
                <a:gridCol w="619128"/>
                <a:gridCol w="832383"/>
                <a:gridCol w="2918746"/>
                <a:gridCol w="905597"/>
              </a:tblGrid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Book Antiqua" pitchFamily="18" charset="0"/>
                          <a:ea typeface="Times New Roman"/>
                        </a:rPr>
                        <a:t>Julia </a:t>
                      </a:r>
                      <a:r>
                        <a:rPr lang="pl-PL" sz="1600" dirty="0" err="1">
                          <a:latin typeface="Book Antiqua" pitchFamily="18" charset="0"/>
                          <a:ea typeface="Times New Roman"/>
                        </a:rPr>
                        <a:t>Spławska</a:t>
                      </a:r>
                      <a:endParaRPr lang="pl-PL" sz="1600" dirty="0">
                        <a:latin typeface="Book Antiqua" pitchFamily="18" charset="0"/>
                        <a:ea typeface="Times New Roman"/>
                      </a:endParaRP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latin typeface="Book Antiqua" pitchFamily="18" charset="0"/>
                          <a:ea typeface="Times New Roman"/>
                        </a:rPr>
                        <a:t>Ia</a:t>
                      </a:r>
                      <a:r>
                        <a:rPr lang="pl-PL" sz="1600" dirty="0">
                          <a:latin typeface="Book Antiqua" pitchFamily="18" charset="0"/>
                          <a:ea typeface="Times New Roman"/>
                        </a:rPr>
                        <a:t> Gim.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Marzena Borzych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Szkolny konkurs czytelniczy dla Gimnazjum ,,Historia powstania książki”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Mikołaj Stypczyński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IV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Angelika Drozd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Zwycięzca konkursu „Najlepszy w wykonywaniu działań pisemnych”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 miejsce 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Paulina Ziarnek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III Gim.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Angelika Drozd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Zwycięzca konkursu „ Zostań mistrzem działań na ułamkach zwykłych”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Natalia Wiankowska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 Gim.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Beata Janicka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Album o Januszu Korczaku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Natalia Borzych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Zofia Strzyżewska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IV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Beata Janicka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Konkursy wewnątrzkasowe z j. polskiego w kl. IV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- Mistrz ortografii klasy.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- Mistrz pięknego czytania.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Book Antiqua" pitchFamily="18" charset="0"/>
                          <a:ea typeface="Times New Roman"/>
                        </a:rPr>
                        <a:t>I miejsce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Book Antiqua" pitchFamily="18" charset="0"/>
                          <a:ea typeface="Times New Roman"/>
                        </a:rPr>
                        <a:t>I miejsce</a:t>
                      </a:r>
                    </a:p>
                  </a:txBody>
                  <a:tcPr marL="47969" marR="47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937888" y="404664"/>
            <a:ext cx="6529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Udział uczniów w konkursach szkolnych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cd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15616" y="332656"/>
            <a:ext cx="69749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Udział uczniów w konkursach</a:t>
            </a:r>
            <a:r>
              <a:rPr kumimoji="0" lang="pl-PL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pozaszkolnych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roku szkolnym 2012/2013 – I semestr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Zespół Szkół w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Mycielewie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628800"/>
          <a:ext cx="8712968" cy="4389120"/>
        </p:xfrm>
        <a:graphic>
          <a:graphicData uri="http://schemas.openxmlformats.org/drawingml/2006/table">
            <a:tbl>
              <a:tblPr/>
              <a:tblGrid>
                <a:gridCol w="3199854"/>
                <a:gridCol w="577906"/>
                <a:gridCol w="770541"/>
                <a:gridCol w="3178482"/>
                <a:gridCol w="986185"/>
              </a:tblGrid>
              <a:tr h="304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Uczeń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Klasa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Ranga konkursu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Nazwa konkursu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Times New Roman"/>
                          <a:ea typeface="Times New Roman"/>
                        </a:rPr>
                        <a:t>Sukces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Strzyżewska Aleksandra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0a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powiat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Konkurs plastyczny „Mój Korczak”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 miejsce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Frydrych Wiktoria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VI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powiat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Konkurs literacki „Podróż moich marzeń”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 miejsce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Wesół Weronika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VI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powiat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 miejsce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Hotlaś Piotr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VI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Kuratoryjny konkurs z przyrody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Ciesielski Filip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IV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Konkurs ortograficzny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Borzych Natalia 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IV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Olszyńska Izabela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Bagnerowska Sylwia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Konkurs literacki na wiersz o Korczaku.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 miejsce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Wiankowska Natalia 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 miejsce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Jaszak Katarzyna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III miejsce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260648"/>
          <a:ext cx="8640960" cy="2926080"/>
        </p:xfrm>
        <a:graphic>
          <a:graphicData uri="http://schemas.openxmlformats.org/drawingml/2006/table">
            <a:tbl>
              <a:tblPr/>
              <a:tblGrid>
                <a:gridCol w="2032111"/>
                <a:gridCol w="692766"/>
                <a:gridCol w="923686"/>
                <a:gridCol w="3810207"/>
                <a:gridCol w="1182190"/>
              </a:tblGrid>
              <a:tr h="318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Winkowska Martyna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Kuratoryjny konkurs z historii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Stypczyńska Aleksandra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Ziarnek Paulina 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IIIb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Kuratoryjny konkurs z j. polskiego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Stypczyńska Aleksandra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IIIa G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do etatu woj.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Winkowska Martyna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Kaleta Klaudia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3212977"/>
          <a:ext cx="8640959" cy="2982610"/>
        </p:xfrm>
        <a:graphic>
          <a:graphicData uri="http://schemas.openxmlformats.org/drawingml/2006/table">
            <a:tbl>
              <a:tblPr/>
              <a:tblGrid>
                <a:gridCol w="2032111"/>
                <a:gridCol w="692765"/>
                <a:gridCol w="923687"/>
                <a:gridCol w="3810206"/>
                <a:gridCol w="1182190"/>
              </a:tblGrid>
              <a:tr h="450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Winkowska Martyna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IIIa G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X Regionalny Konkurs Wiedzy o Samorządzie Terytorialnym   -  II etap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do finału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Ziarnek Paulina 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IIIb G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do finału</a:t>
                      </a:r>
                      <a:endParaRPr lang="pl-PL" sz="1600">
                        <a:latin typeface="Times New Roman"/>
                        <a:ea typeface="Times New Roman"/>
                      </a:endParaRP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Szudy Patrycja 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 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Losse Kinga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IIIb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Kaleta Klaudia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Stypczyńska Aleksandra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</a:rPr>
                        <a:t>rejon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309476"/>
          <a:ext cx="8640960" cy="5423781"/>
        </p:xfrm>
        <a:graphic>
          <a:graphicData uri="http://schemas.openxmlformats.org/drawingml/2006/table">
            <a:tbl>
              <a:tblPr/>
              <a:tblGrid>
                <a:gridCol w="2032112"/>
                <a:gridCol w="692766"/>
                <a:gridCol w="923686"/>
                <a:gridCol w="3810206"/>
                <a:gridCol w="1182190"/>
              </a:tblGrid>
              <a:tr h="7577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Smorga Małgorzata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600">
                        <a:latin typeface="Book Antiqua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Konkurs recytatorski „Powstanie wielkopolskie”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wyróżnienie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Winkowska Martyna 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Nowak Jakub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IIIa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Losse Kinga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IIIb G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Szkoła SP i GIM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-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okręg byd.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wojewódz.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Projekt Edukacji Ekologiczno Łowieckiej ,,Myśliwi – Dzieciom, Dzieci – Zwierzętom”.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 miejsce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III miejsce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Uczniów - 8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 –III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SP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ogólnopolski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Ogólnopolska Olimpiada „OLIMPUSEK”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./6380 uczestników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Uczniowie - 15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 SP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ogólnopolski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Ogólnopolski konkurs na reportaż „Śniadanie daje moc”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Kwiatkowska Roksana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 SP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gmina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Konkurs literacko- plastyczny „List do św. Mikołaja”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Bojas Patrycja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II SP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powiat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latin typeface="Book Antiqua" pitchFamily="18" charset="0"/>
                          <a:ea typeface="Times New Roman"/>
                        </a:rPr>
                        <a:t>Konkurs plastyczny „Inwazja Aniołów 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Book Antiqua" pitchFamily="18" charset="0"/>
                          <a:ea typeface="Times New Roman"/>
                        </a:rPr>
                        <a:t>udział</a:t>
                      </a:r>
                    </a:p>
                  </a:txBody>
                  <a:tcPr marL="48873" marR="48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9693"/>
            <a:ext cx="867645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Sprawozdanie ze szkolnego etapu konkursów przedmiotowych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 Zespole Szkół w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Mycielewie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 roku szkolnym 2012/2013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 konkursach przedmiotowych organizowanych przez Kuratorium Oświaty w Bydgoszczy do </a:t>
            </a:r>
            <a:r>
              <a:rPr kumimoji="0" lang="pl-P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etapu szkolnego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przystąpiło: w SP 7 uczniów, natomiast w gimnazjum 36 uczniów.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Do </a:t>
            </a:r>
            <a:r>
              <a:rPr kumimoji="0" lang="pl-P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etapu rejonowego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zakwalifikowali się: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konkurs z przyroda (SP):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Hotlaś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Piotr– kl. VI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konkurs z historii (Gim):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Winkowska Martyna – kl. III a   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Stypczyńska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Aleksandra – kl. III a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konkurs z języka polskiego  (Gim):     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3429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Martyna Winkowska – kl. III a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3429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Ziarnek Paulina – kl.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IIIb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  <a:tabLst>
                <a:tab pos="3429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Kaleta Klaudia – kl.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IIIa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  <a:tabLst>
                <a:tab pos="342900" algn="l"/>
              </a:tabLst>
            </a:pPr>
            <a:r>
              <a:rPr lang="pl-PL" sz="1600" dirty="0" err="1" smtClean="0">
                <a:solidFill>
                  <a:srgbClr val="FF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Stypczyńska</a:t>
            </a:r>
            <a:r>
              <a:rPr lang="pl-PL" sz="1600" dirty="0" smtClean="0">
                <a:solidFill>
                  <a:srgbClr val="FF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Aleksandra – kl. III a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Do </a:t>
            </a:r>
            <a:r>
              <a:rPr kumimoji="0" lang="pl-PL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etapu wojewódzkiego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zakwalifikowała się: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pl-PL" dirty="0" smtClean="0">
                <a:solidFill>
                  <a:srgbClr val="FF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Stypczyńska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Aleksandra – kl. III a,  z j. polskiego           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027" name="Picture 3" descr="http://www.kuratorium.bydgoszcz.uw.gov.pl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36912"/>
            <a:ext cx="2329669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3608" y="2996952"/>
            <a:ext cx="7056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Book Antiqua" pitchFamily="18" charset="0"/>
              </a:rPr>
              <a:t>ZAPRASZAMY NANASZĄ STRONĘ INTERNETOWĄ</a:t>
            </a:r>
          </a:p>
          <a:p>
            <a:pPr algn="ctr"/>
            <a:r>
              <a:rPr lang="pl-PL" sz="2800" dirty="0" smtClean="0">
                <a:latin typeface="Book Antiqua" pitchFamily="18" charset="0"/>
                <a:hlinkClick r:id="rId2"/>
              </a:rPr>
              <a:t>http://www.mycielewo.interman.com.pl/</a:t>
            </a:r>
            <a:endParaRPr lang="pl-PL" sz="2800" dirty="0" smtClean="0">
              <a:latin typeface="Book Antiqua" pitchFamily="18" charset="0"/>
            </a:endParaRPr>
          </a:p>
          <a:p>
            <a:pPr algn="ctr"/>
            <a:endParaRPr lang="pl-PL" sz="2400" dirty="0">
              <a:latin typeface="Book Antiqua" pitchFamily="18" charset="0"/>
            </a:endParaRPr>
          </a:p>
          <a:p>
            <a:pPr algn="ctr"/>
            <a:endParaRPr lang="pl-PL" sz="2400" dirty="0" smtClean="0">
              <a:latin typeface="Book Antiqua" pitchFamily="18" charset="0"/>
            </a:endParaRPr>
          </a:p>
          <a:p>
            <a:pPr algn="ctr"/>
            <a:endParaRPr lang="pl-PL" sz="2400" dirty="0">
              <a:latin typeface="Book Antiqua" pitchFamily="18" charset="0"/>
            </a:endParaRPr>
          </a:p>
        </p:txBody>
      </p:sp>
      <p:pic>
        <p:nvPicPr>
          <p:cNvPr id="43010" name="Picture 2" descr="http://www.erg.com.pl/pix/2008-07-05_22-56-18-819990_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22777" cy="219077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156176" y="558924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Rafał </a:t>
            </a:r>
            <a:r>
              <a:rPr lang="pl-PL" dirty="0" err="1" smtClean="0"/>
              <a:t>Leśniarek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404664"/>
            <a:ext cx="8715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SUKCESY SPORTOWE UCZNIÓW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Zespołu Szkół w</a:t>
            </a:r>
            <a:r>
              <a:rPr kumimoji="0" lang="pl-PL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Mycielewie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rok szkolny 2012/2013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31747" name="Picture 3" descr="http://www.mycielewo.interman.com.pl/wp-content/uploads/2012/11/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5072695" cy="3384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https://encrypted-tbn2.gstatic.com/images?q=tbn:ANd9GcS4CPmUXtXNBC690HQOIhk5avB7q_WaASESoAEJQ7NVGRAHhz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0" y="5660048"/>
            <a:ext cx="1800200" cy="1197952"/>
          </a:xfrm>
          <a:prstGeom prst="rect">
            <a:avLst/>
          </a:prstGeom>
          <a:noFill/>
        </p:spPr>
      </p:pic>
      <p:pic>
        <p:nvPicPr>
          <p:cNvPr id="26634" name="Picture 10" descr="http://www.kcynia.trol.pl/show_image.php?file_name=20120703115223_a3176.jpg&amp;kat=cms_foto&amp;width=600&amp;lang=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563888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28" name="Picture 4" descr="http://www.echodnia.eu/apps/pbcsi.dll/bilde?Site=ED&amp;Date=20120625&amp;Category=SPORTSWIETOKRZYSKIE1301&amp;ArtNo=120629305&amp;Ref=AR&amp;border=0&amp;MaxW=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45556"/>
            <a:ext cx="3096344" cy="2454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3528" y="452572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Lekkoatletyka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Mistrzostwa Województwa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Kujawsko - Pomorskiego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(wrzesień 2012r)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83568" y="4869160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Stypczyński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Marcin     - bieg na 60m(8,13s), złoto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- skok w dal (4,66m), złoto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Czechowska Klaudia – bieg na 60m (9,67s), brąz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2" name="Picture 8" descr="http://www.kcynia.trol.pl/show_image.php?file_name=20120703115046_a3172.jpg&amp;kat=cms_foto&amp;width=600&amp;lang=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24744"/>
            <a:ext cx="3744416" cy="280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266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97103" y="0"/>
            <a:ext cx="5780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Mini piłka ręczna dziewcząt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 m. Mistrzostwa Gminy Kcynia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III m. Mistrzostwa Powiatu Nakielskiego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700808"/>
            <a:ext cx="58020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K. Czechowska, Z.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Mlicka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W. Wesół, M.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Smorga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K. Motyka, W. Frydrych,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N. Kubiak, M. Czarniak, D.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Jaszak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780928"/>
            <a:ext cx="468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W.Wesół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- najlepszy bramkarz turnieju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5" name="Picture 7" descr="http://www.mycielewo.interman.com.pl/wp-content/uploads/2012/11/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678338" cy="2111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Prostokąt 8"/>
          <p:cNvSpPr/>
          <p:nvPr/>
        </p:nvSpPr>
        <p:spPr>
          <a:xfrm>
            <a:off x="1979712" y="3501008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Mini piłka </a:t>
            </a:r>
            <a:r>
              <a:rPr lang="pl-PL" sz="24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siatkowa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dziewcząt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 m. Mistrzostwa Gminy Kcynia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III m. Mistrzostwa Powiatu Nakielskiego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5175865"/>
            <a:ext cx="60131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W.Wesół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M.Smorga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K.Motyka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W.Frydrych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N.Kubiak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D.Jaszak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R.Jakubowska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J.Wiankowska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19672" y="5949280"/>
            <a:ext cx="4490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Book Antiqua" pitchFamily="18" charset="0"/>
              </a:rPr>
              <a:t>(</a:t>
            </a:r>
            <a:r>
              <a:rPr lang="pl-PL" sz="2000" dirty="0" err="1">
                <a:latin typeface="Book Antiqua" pitchFamily="18" charset="0"/>
              </a:rPr>
              <a:t>W.Frydrych</a:t>
            </a:r>
            <a:r>
              <a:rPr lang="pl-PL" sz="2000" dirty="0">
                <a:latin typeface="Book Antiqua" pitchFamily="18" charset="0"/>
              </a:rPr>
              <a:t>- najlepsza zaw. turnieju)</a:t>
            </a:r>
          </a:p>
        </p:txBody>
      </p:sp>
      <p:pic>
        <p:nvPicPr>
          <p:cNvPr id="27658" name="Picture 10" descr="http://www.mycielewo.interman.com.pl/wp-content/uploads/2013/02/IMG_7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97152"/>
            <a:ext cx="2266481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47664" y="188640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Mini piłka </a:t>
            </a:r>
            <a:r>
              <a:rPr lang="pl-PL" sz="24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siatkowa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chłopców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 m. Mistrzostwa Gminy Kcynia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III m. Mistrzostwa Powiatu Nakielskiego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03648" y="3717032"/>
            <a:ext cx="586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Book Antiqua" pitchFamily="18" charset="0"/>
              </a:rPr>
              <a:t>Mini piłka </a:t>
            </a:r>
            <a:r>
              <a:rPr lang="pl-PL" sz="2400" dirty="0" smtClean="0">
                <a:latin typeface="Book Antiqua" pitchFamily="18" charset="0"/>
              </a:rPr>
              <a:t>nożna chłopców </a:t>
            </a:r>
            <a:endParaRPr lang="pl-PL" sz="2400" dirty="0">
              <a:latin typeface="Book Antiqua" pitchFamily="18" charset="0"/>
            </a:endParaRPr>
          </a:p>
          <a:p>
            <a:pPr algn="ctr"/>
            <a:r>
              <a:rPr lang="pl-PL" sz="2400" dirty="0" err="1">
                <a:latin typeface="Book Antiqua" pitchFamily="18" charset="0"/>
              </a:rPr>
              <a:t>Mem</a:t>
            </a:r>
            <a:r>
              <a:rPr lang="pl-PL" sz="2400" dirty="0">
                <a:latin typeface="Book Antiqua" pitchFamily="18" charset="0"/>
              </a:rPr>
              <a:t>. </a:t>
            </a:r>
            <a:r>
              <a:rPr lang="pl-PL" sz="2400" dirty="0" err="1" smtClean="0">
                <a:latin typeface="Book Antiqua" pitchFamily="18" charset="0"/>
              </a:rPr>
              <a:t>J.Sztukowskiego</a:t>
            </a:r>
            <a:r>
              <a:rPr lang="pl-PL" sz="2400" dirty="0" smtClean="0">
                <a:latin typeface="Book Antiqua" pitchFamily="18" charset="0"/>
              </a:rPr>
              <a:t>  Im.</a:t>
            </a:r>
            <a:endParaRPr lang="pl-PL" sz="2400" dirty="0">
              <a:latin typeface="Book Antiqua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00808"/>
            <a:ext cx="51796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>
                <a:latin typeface="Book Antiqua" pitchFamily="18" charset="0"/>
              </a:rPr>
              <a:t>M.Stypczyński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B.Winkowski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M.Broniecki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 err="1">
                <a:latin typeface="Book Antiqua" pitchFamily="18" charset="0"/>
              </a:rPr>
              <a:t>P.Hotlaś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M.Szczepaniak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D.Kaźmierczak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 err="1">
                <a:latin typeface="Book Antiqua" pitchFamily="18" charset="0"/>
              </a:rPr>
              <a:t>D.Sułkowski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 smtClean="0">
                <a:latin typeface="Book Antiqua" pitchFamily="18" charset="0"/>
              </a:rPr>
              <a:t>B.Jakubowsk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(</a:t>
            </a:r>
            <a:r>
              <a:rPr lang="pl-PL" sz="2000" dirty="0" err="1">
                <a:latin typeface="Book Antiqua" pitchFamily="18" charset="0"/>
              </a:rPr>
              <a:t>M.Broniecki</a:t>
            </a:r>
            <a:r>
              <a:rPr lang="pl-PL" sz="2000" dirty="0">
                <a:latin typeface="Book Antiqua" pitchFamily="18" charset="0"/>
              </a:rPr>
              <a:t>- najlepszy zawodnik turnieju</a:t>
            </a:r>
            <a:r>
              <a:rPr lang="pl-PL" sz="2000" dirty="0"/>
              <a:t>)</a:t>
            </a:r>
          </a:p>
        </p:txBody>
      </p:sp>
      <p:pic>
        <p:nvPicPr>
          <p:cNvPr id="28674" name="Picture 2" descr="http://www.mycielewo.interman.com.pl/wp-content/uploads/2013/02/P1010162_875x1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14998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725144"/>
            <a:ext cx="50946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>
                <a:latin typeface="Book Antiqua" pitchFamily="18" charset="0"/>
              </a:rPr>
              <a:t>M.Stypczyński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B.Winkowski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M.Broniecki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 err="1">
                <a:latin typeface="Book Antiqua" pitchFamily="18" charset="0"/>
              </a:rPr>
              <a:t>P.Hotlaś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M.Szczepaniak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D.Kaźmierczak</a:t>
            </a:r>
            <a:r>
              <a:rPr lang="pl-PL" sz="2000" dirty="0">
                <a:latin typeface="Book Antiqua" pitchFamily="18" charset="0"/>
              </a:rPr>
              <a:t>, 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err="1" smtClean="0">
                <a:latin typeface="Book Antiqua" pitchFamily="18" charset="0"/>
              </a:rPr>
              <a:t>S.Czaja</a:t>
            </a:r>
            <a:r>
              <a:rPr lang="pl-PL" sz="2000" dirty="0" smtClean="0">
                <a:latin typeface="Book Antiqua" pitchFamily="18" charset="0"/>
              </a:rPr>
              <a:t> </a:t>
            </a:r>
          </a:p>
          <a:p>
            <a:r>
              <a:rPr lang="pl-PL" sz="2000" dirty="0" smtClean="0">
                <a:latin typeface="Book Antiqua" pitchFamily="18" charset="0"/>
              </a:rPr>
              <a:t>(</a:t>
            </a:r>
            <a:r>
              <a:rPr lang="pl-PL" sz="2000" dirty="0" err="1">
                <a:latin typeface="Book Antiqua" pitchFamily="18" charset="0"/>
              </a:rPr>
              <a:t>M.Stypczyński</a:t>
            </a:r>
            <a:r>
              <a:rPr lang="pl-PL" sz="2000" dirty="0">
                <a:latin typeface="Book Antiqua" pitchFamily="18" charset="0"/>
              </a:rPr>
              <a:t>- najlepszy zaw. turnieju)</a:t>
            </a:r>
          </a:p>
          <a:p>
            <a:endParaRPr lang="pl-PL" sz="2000" dirty="0"/>
          </a:p>
        </p:txBody>
      </p:sp>
      <p:pic>
        <p:nvPicPr>
          <p:cNvPr id="28676" name="Picture 4" descr="http://www.mycielewo.interman.com.pl/wp-content/uploads/2013/02/IMG_6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48029"/>
            <a:ext cx="3312368" cy="220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47664" y="188640"/>
            <a:ext cx="586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Book Antiqua" pitchFamily="18" charset="0"/>
              </a:rPr>
              <a:t>Mini piłka nożna </a:t>
            </a:r>
            <a:r>
              <a:rPr lang="pl-PL" sz="2400" dirty="0" smtClean="0">
                <a:latin typeface="Book Antiqua" pitchFamily="18" charset="0"/>
              </a:rPr>
              <a:t>dziewcząt</a:t>
            </a:r>
          </a:p>
          <a:p>
            <a:pPr algn="ctr"/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II m. Mistrzostwa Gminy Kcynia</a:t>
            </a:r>
            <a:endParaRPr lang="pl-PL" sz="2400" dirty="0">
              <a:latin typeface="Book Antiqua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35696" y="3501008"/>
            <a:ext cx="586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Book Antiqua" pitchFamily="18" charset="0"/>
              </a:rPr>
              <a:t>Mini piłka koszykowa dziewcząt</a:t>
            </a:r>
          </a:p>
          <a:p>
            <a:pPr algn="ctr"/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II m. Mistrzostwa Gminy Kcynia</a:t>
            </a:r>
            <a:endParaRPr lang="pl-PL" sz="2400" dirty="0">
              <a:latin typeface="Book Antiqua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00809"/>
            <a:ext cx="48301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latin typeface="Book Antiqua" pitchFamily="18" charset="0"/>
              </a:rPr>
              <a:t>K. Czechowska, K. Zych, K. Błochowiak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Z. </a:t>
            </a:r>
            <a:r>
              <a:rPr lang="pl-PL" sz="2000" dirty="0" err="1">
                <a:latin typeface="Book Antiqua" pitchFamily="18" charset="0"/>
              </a:rPr>
              <a:t>Mlicka</a:t>
            </a:r>
            <a:r>
              <a:rPr lang="pl-PL" sz="2000" dirty="0">
                <a:latin typeface="Book Antiqua" pitchFamily="18" charset="0"/>
              </a:rPr>
              <a:t>, R. Jakubowska, W. Frydrych, 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smtClean="0">
                <a:latin typeface="Book Antiqua" pitchFamily="18" charset="0"/>
              </a:rPr>
              <a:t>W</a:t>
            </a:r>
            <a:r>
              <a:rPr lang="pl-PL" sz="2000" dirty="0">
                <a:latin typeface="Book Antiqua" pitchFamily="18" charset="0"/>
              </a:rPr>
              <a:t>. Wesół, N. </a:t>
            </a:r>
            <a:r>
              <a:rPr lang="pl-PL" sz="2000" dirty="0" smtClean="0">
                <a:latin typeface="Book Antiqua" pitchFamily="18" charset="0"/>
              </a:rPr>
              <a:t>Kubiak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(</a:t>
            </a:r>
            <a:r>
              <a:rPr lang="pl-PL" sz="2000" dirty="0" err="1">
                <a:latin typeface="Book Antiqua" pitchFamily="18" charset="0"/>
              </a:rPr>
              <a:t>K.Czechowska-król</a:t>
            </a:r>
            <a:r>
              <a:rPr lang="pl-PL" sz="2000" dirty="0">
                <a:latin typeface="Book Antiqua" pitchFamily="18" charset="0"/>
              </a:rPr>
              <a:t> strzelców </a:t>
            </a:r>
            <a:r>
              <a:rPr lang="pl-PL" sz="2000" dirty="0"/>
              <a:t>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951041"/>
            <a:ext cx="53992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>
                <a:latin typeface="Book Antiqua" pitchFamily="18" charset="0"/>
              </a:rPr>
              <a:t>W.Wesół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M.Smorga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K.Motyka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W.Frydrych</a:t>
            </a:r>
            <a:r>
              <a:rPr lang="pl-PL" sz="2000" dirty="0">
                <a:latin typeface="Book Antiqua" pitchFamily="18" charset="0"/>
              </a:rPr>
              <a:t>, 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err="1" smtClean="0">
                <a:latin typeface="Book Antiqua" pitchFamily="18" charset="0"/>
              </a:rPr>
              <a:t>N.Kubiak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D.Jaszak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M.Lewandowska</a:t>
            </a:r>
            <a:r>
              <a:rPr lang="pl-PL" sz="2000" dirty="0">
                <a:latin typeface="Book Antiqua" pitchFamily="18" charset="0"/>
              </a:rPr>
              <a:t>, 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err="1" smtClean="0">
                <a:latin typeface="Book Antiqua" pitchFamily="18" charset="0"/>
              </a:rPr>
              <a:t>M.Czerniak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J.Wiankowska</a:t>
            </a:r>
            <a:endParaRPr lang="pl-PL" sz="2000" dirty="0">
              <a:latin typeface="Book Antiqua" pitchFamily="18" charset="0"/>
            </a:endParaRPr>
          </a:p>
        </p:txBody>
      </p:sp>
      <p:pic>
        <p:nvPicPr>
          <p:cNvPr id="30722" name="Picture 2" descr="http://www.kcynia.pl/files/image/Aktualnosci1/a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365104"/>
            <a:ext cx="324036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6" name="Picture 6" descr="http://www.mycielewo.interman.com.pl/wp-content/uploads/2012/10/DSC03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09530"/>
            <a:ext cx="3456384" cy="2300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47664" y="188640"/>
            <a:ext cx="586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Mini piłka </a:t>
            </a:r>
            <a:r>
              <a:rPr lang="pl-PL" sz="24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ręczna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chłopców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II m. Mistrzostwa Gminy Kcynia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91680" y="3645024"/>
            <a:ext cx="586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Mini piłka </a:t>
            </a:r>
            <a:r>
              <a:rPr lang="pl-PL" sz="24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koszykowa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chłopców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II m. Mistrzostwa Gminy Kcynia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00809"/>
            <a:ext cx="51587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>
                <a:latin typeface="Book Antiqua" pitchFamily="18" charset="0"/>
              </a:rPr>
              <a:t>M.Stypczyński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B.Winkowski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M.Broniecki</a:t>
            </a:r>
            <a:r>
              <a:rPr lang="pl-PL" sz="2000" dirty="0">
                <a:latin typeface="Book Antiqua" pitchFamily="18" charset="0"/>
              </a:rPr>
              <a:t>, 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err="1" smtClean="0">
                <a:latin typeface="Book Antiqua" pitchFamily="18" charset="0"/>
              </a:rPr>
              <a:t>P.Hotlaś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M.Szczepaniak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D.Kaźmierczak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 err="1">
                <a:latin typeface="Book Antiqua" pitchFamily="18" charset="0"/>
              </a:rPr>
              <a:t>D.Sułkowski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 smtClean="0">
                <a:latin typeface="Book Antiqua" pitchFamily="18" charset="0"/>
              </a:rPr>
              <a:t>B.Jakubowsk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smtClean="0">
                <a:latin typeface="Book Antiqua" pitchFamily="18" charset="0"/>
              </a:rPr>
              <a:t>(</a:t>
            </a:r>
            <a:r>
              <a:rPr lang="pl-PL" sz="2000" dirty="0" err="1">
                <a:latin typeface="Book Antiqua" pitchFamily="18" charset="0"/>
              </a:rPr>
              <a:t>M.Stypczyński</a:t>
            </a:r>
            <a:r>
              <a:rPr lang="pl-PL" sz="2000" dirty="0">
                <a:latin typeface="Book Antiqua" pitchFamily="18" charset="0"/>
              </a:rPr>
              <a:t>- król strzelców turnieju)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095057"/>
            <a:ext cx="51587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>
                <a:latin typeface="Book Antiqua" pitchFamily="18" charset="0"/>
              </a:rPr>
              <a:t>M.Stypczyński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B.Winkowski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M.Broniecki</a:t>
            </a:r>
            <a:r>
              <a:rPr lang="pl-PL" sz="2000" dirty="0">
                <a:latin typeface="Book Antiqua" pitchFamily="18" charset="0"/>
              </a:rPr>
              <a:t>, 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err="1" smtClean="0">
                <a:latin typeface="Book Antiqua" pitchFamily="18" charset="0"/>
              </a:rPr>
              <a:t>P.Hotlaś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M.Szczepaniak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B.Jakubowski</a:t>
            </a:r>
            <a:r>
              <a:rPr lang="pl-PL" sz="2000" dirty="0">
                <a:latin typeface="Book Antiqua" pitchFamily="18" charset="0"/>
              </a:rPr>
              <a:t>, 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err="1" smtClean="0">
                <a:latin typeface="Book Antiqua" pitchFamily="18" charset="0"/>
              </a:rPr>
              <a:t>M.Sowa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F.Chodorowski</a:t>
            </a:r>
            <a:endParaRPr lang="pl-PL" sz="2000" dirty="0">
              <a:latin typeface="Book Antiqua" pitchFamily="18" charset="0"/>
            </a:endParaRPr>
          </a:p>
        </p:txBody>
      </p:sp>
      <p:pic>
        <p:nvPicPr>
          <p:cNvPr id="29698" name="Picture 2" descr="http://www.kcynia.pl/files/image/Aktualnosci1/a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61114"/>
            <a:ext cx="3312368" cy="2208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AutoShape 4" descr="data:image/jpeg;base64,/9j/4AAQSkZJRgABAQAAAQABAAD/2wCEAAkGBxQTEhUUExQUFRUUFBQaFBQVFRQXGBgYGBQcFxcXFhQYHSggGBolHBUWITEhJSkrLi4uFx8zODMsNygtLisBCgoKDg0OGRAQGiwcHCQsLCw0LCwsLCwsLCwsLCwsLC0sLCwsLCwsLCwsLCwsLCwsLCwsLCwsLCwsLCwsLCwsLP/AABEIAMABBwMBIgACEQEDEQH/xAAcAAABBQEBAQAAAAAAAAAAAAAAAQIDBAUGBwj/xAA4EAACAQIDBAgFAgYDAQAAAAABAgADEQQhMQUSQVEGEyJhcYGRoTKxwdHwB0IUI1KS4fFicoIz/8QAGgEBAAMBAQEAAAAAAAAAAAAAAAECBAMFBv/EACYRAAICAgEEAgEFAAAAAAAAAAABAhEDIRIEMUFREyIFIzJhcdH/2gAMAwEAAhEDEQA/APDoQhACEIQBYkIQAigxIQB2+Y2EIAQhCAEIQgBCEIAQhCAEIoEQwAhJqeFc5hHN9LKxg+EqAXKOBzKsPpFAhhCFoAQhCAEIQgBCEIAQhCAEIQgBCEIAQhCAEIQgBCKBJVpkwCGElqUiJGRAEhCEAIQiqIAkUCSqkk6m+gJJsBx9oJKs63on+n2Lx1mRerpcatTJf/I1adr+nn6bJuiviwCxsUpGxUd7jie6euBUUhAQNxRkLD0UaaTqsfs4yyV2OJ6P/o3gaVjXL4huNzup5KMyPGdtg+iuCpLuphaKj/oD7nOWlqjhwiiseMt8fo482WqeHRQAqqAMhYAWjmogi1h5gH5yCnUkj1gBn7X+ko4kqRh7Y6LYTEHdq4Wi1x8W6AfIixBnAdIv0TpOC2EdqTD9lQ7yHwbUT02himNWzKqqAd257fmOAl3fvwkuI5NHyV0l6J4rAtu4imVHBxmh8GEw59h7SwVOsrJVRaiMLFWAIt5zxnpl+kBUGpgGZ9SaDAXGeiNfPwMq4ejrHIn3PIoR9akysVYFWBsQRYg94MZKHUIRQI5acAZCTNSykREASEIQAtHbpiASzTXhJBCUjGEthfSRMsUTRBFAgBLGHpi+cggfh6Of54S/Sod0fg6GXpNanh8pYGRUwdx6zPxGHtz9Mp1VTDzPxWH1lmtEWcyREl/E4aU2SUaJGSxSX/eXKQAS1QNpBKJ6dPTv0FteU9I6E9GEpgV6wu9shwHLLnOf6D7NWpU32HZU5A8T/jKeitX3ytNO+x9zf0nXFC9nLLKtI36G0/5btu2CDK3Fjko9SJJtrA1aioaTAOo+O9jvA8eanMStVwoNBKbMEAem1Qi37W3gL95AmnRqqcww/uBmlxszE2DesKYNSkAw1FNw48tCfC0p0ekYJIelUo52BrgUwfDM5SzUx1NNaiL4sBJlxKFGJzQKxJOY0vfPWRugkR4fabuP5Ko5va+84X+7dz8prrgw1i7sSOCndW/lmZQ2aBuLUJsCg3V/pBz9TLH8UB2tbagTxc3VzcqTNcMaRaTDIrZWFxpln5nOTVKRHw6cuPlPP8UcTXrGuaA3KRHV03NiwBvkO+dXsXpFTxAIF0dfjptkwPdzEtHNKO7slxT8FwuLXvGrUse+0obTRw3WI1uDpwbkT38L98gq4iq5pCypvk3ubsABrYcJ6OHLHJEzzg4nG/qn0HTFq1egu7iUFyLWFVRw5b3fPA6iFSQRYgkEHgRkRPrCsjKDZy+YtkBPFf1Y6PqHGLpLZahIqgcH52785bJBd0WxSrTPO6a5y2EkdAC+cmLZeM5LR3GVOf56SmzSeq0rGVYsIQhIAqmWaTCVZIjyUC4XjGTWMWSoshsshi0sx+e0u4Wlnf2jadPlLlBOXd9pKZDRdw65+U0aK/lpRoHwvLlN/b7f5nSJVkzoPYyniactB5FXqCWeyDFxdHW0ya6a/wCflNzFvMfE8e6c5KiUUiLQBPDjGuZt9CcEK2OoIwuu+C3gBf52lEWbpHpPRjZISii2A7AuTqWOZz8SZoqTQLbu6XIyZtEH/Xi3dH7OeoWYbm5ukgNvKwy7hnIDhqqtnSWvbRhV6s3PHcZbE+c03S0ZWbmGBWkFdusP72YZknU93hOP2tSWnWdHHZZOsp1L7pspBZCR3E5zpRWfc7alGsAUJBt5jIzH6R4QVeqB/qKnj2XHaHhrLtlaLXRDZIYde6ABrmlT1sp0dyfiOs6qhiey4Zhuqpv3ADte0zxiwoAGgy9B3Sg+IG69NB1m8pDAXPxagnhkTIekEm2diawZQVORAzHhOH6dbUYvSwtN91arKHqX17Vt2/dnIaG16mHw1akl3alTJw5P9JOYPNlJ9Jz+FpYWpgqNPE1yuIrVKhRsyUa+Qblc8e+fNqNSbfs31o9K2RgUwlIqpdhe5JJLEjiO6U8O1PGBa9IGnUue0MiLH9/jOLp4nalBWw5XrAFslUKSQNNd73nWdGNmnD0LMzM7nee5FrkaDlac5z4Jvlf9EqJ1dOpcbrWNxY8T6yvTQ33m13Qqjko5eJzlarjRTTfOZ4LxJOQA85Dh9oFlO/YMptle3dPQ/Fz5yZw6iNIv1K2XhOf6R0ErUaiOLK62v3nQ+N7ZzSbEAA9/zmfiKm8CO78+c9pvRmXs+fMRRNN2VtVYj3tl6Rhf885t9OdnvRxLFhbrBvr3jTL0nOkzLJ7NS2hXa8jheEq2SEIQkAIoiR0Eompv85bon/P55Siksip9flKskuK1reH0tnJhUAz/AA5zOFfhE6/2hA3qVbv4yZMQJh0sR3ydcT/r81nVMqzW/iJBWxP5+GZ7Ynv8ryrVxXfJ5EFjE4jPlztM6rUv76ePKR1KxMilG7JAmdp+mNH+e7/0qLeJN/pOLnd/pfUs1X/z8j9oj3Il2PRKdQgXPxEkt4nO0YmJIzNxfvibwt4iRvr5TScKDaO1GIoquRaruHe0IKk6+IykeIxQC7zA9nlrfT1ke1c6dxrTZHFv+Jufa8k2ZhTUqB7/AMukSR/ydtL9yqfUzL1fVLBHkzpjx8nRqYXBAqpq7xJGaA2A7idSYw7Go0yXpPUo5XslZgL82DEgy/SqXJF5yeM6QCrj/wCFp9qmEcVmHBrW15DTxM+cXVdRnm6dJb/o2LHBI3XwHW7u/Ua9sm3UzvrvEWvec7t/o2lOolSmVSqM6ZJ7LtzYnLIcJgYPpNiME/U4lS9K5CPbtAdx4+E0B0lbG1zSoqWpU6e8GIt2hz5A/D7zv8WdS5Xarv4H1qjT6KYDENiKmIxlUFwAEpo9072Kg2/DOsqVlFgL34BcyfITk9j7IoYhTVYlU3gAF7NTe/cpcG4sROp2djKVJdyjS3AP3Mxd27y7XPvMvVbnt79VotHsB2ZicQ6kgUKaBrNVNixI1FMZ5A5E85i0XqUsU9Fzn1aEDUGxI3h4gTZ2ltXcS9zvHIZ8TxtxlbFjr1WpujrqYNiNSpzZTz0Bmnour+KaXg55IckMZyL/AHj2e3j3mZFTGAgEG98pKtclbe8+ntGCqOV/VRN6nQqcQXX1z9Mp5zPSP1DrBsNStn2/o085nDJ3NGNfUjMSPIjJQsEIQggIQhAFvHM0ZCCbHb0N6NhAseryUVjzleOEEEj1byImF4kmwEIQkAJ2X6bVbVKq80B/tJ+842bXRHEMmJTdbd3wy38VNvcCAes4arfLLL7RtY7xFjofwStghlfdKsuvI5cDxEKvWWO4AGt2SfhB75dT2UouOgFxw11PvL2yd3qVFP4dRbv1IPjOc2nVJREJsatgxU6KM3Pp85a2PjyB1YAtulkvwF7Fbe/nPL/LfbGq8Hfp19i1tzay0FVC+4+IJVDxBI+IjlmB5zzXFridnNVXL+cLddq1syd037JO9xml0gxK09pCpiSzU1S9MAXFwvZFv+30mLWx2IfrMWyhqbPusGzTPRQPqJTo8HxwXlNbvy/COk3to16fSJP4emKwXFPUuDTyuovlc8G0nT7A2QlBDugoXIZgW3rG2S71he0xtj9GqSsmIQmzKCiHPdJsbg8eM6UEg38zlMXV5oL6Y777/wAOsIPvIdSw3VK2eTvvEDQG1svnJa2JCg24EZ8ed5Bs7GCpTdsioqboPOw7VvPKZGMcNvdrsqSGHfrmOUyKEpTqR0pFtsZ1zi1tymRYX1buP5pNmnjNwlhoB6nWc1sumbByLE/Cp4DnlxP2mo1cZ5ZXHlbWXyR+3GJVrRRxWw6hqvUw5FNTZmLsBTucyCGItfmPeOqmoKQLMguvaCXdwOJsP9ykaNWqd6s+V7rSGSryLW+I+00KdQDLiNZ9L00JQguTPPybZibf2dWrYYNSRnSnYsVzsANba6TgSZ63gdtikzqMksd8cDkb5TyOq9yTzMvz5Sa9Hd4+EE/Y2Ni3iSTk2EIQggIQhACEIQAhCLaAEWFoWgkQxIpiQQEIQgBH0ahVgw1BBHiM4yEA9g2ZjzUodYts0DC/9VswfPKLSxxW4ZbHK3V53vpYHOcZ0F2put1LHU3Tx4r9fWdVXdqTq37DcXtmpOvlKSbRNFjEYIvUDsStkI3BxBIuSfKFej8LJZXRrryI0IPiPkJKte+vlaPZrDP15SW4zjTIVp2R7R2emJWzqCDxtYqe48JibY2C1RaVFGVaFO11F95jlcm2p19Zq1GOgYqean75GUKlSop/+rHXO1MAWGZJK5CeU+my43+nLS9mtZIy/cjaw6KoVQLBRYAcgPz1lDbOOy6pWCu2pvbdXQnxOf4JVweNqOSS3YGSndALHjY8pYekDmQDYZ3A+s59P+PbnzmyZ5l2iVcJj0o0+q3la2e7Tu7gW5DXSSUqNGoRUzv33Qty3lOsYXAGVgeVvW1owve187318JtydFFtyi6Zzjmku5rUKLa21H5nMitji1R0AG4ig35seGXdeVaastwGdUOdy7Ea5rYmOwNOy3IsWNyONrWW/laZ8HSKE7k7LZMvJUi6K19YV624rMTwJz4RqW8uf2mR0hrFrU1Ombd/IGelz0csePlJEK1T1dVzqabe+X1nHmbm2cQVpinxObeHAfWYUrhWm/Z26uSclFeAhCE7GQIQhACEI4LAGxQIu7CCaC0UQvHJ+et4JCJaOiGCRjCNjjGwVYQhCCAhCEAdTcggjIg3BE9H6NbcGIVUb/6Le/I949Z51TS8uYUshDKSGByI+UlxtCz05al3anxUA6c72PtJStx95zuzukwewqDdqndUNqCL5E/08cjlnOi6x2YLuru/17wv5KBnM7TTov3IKim4tbv7pVr4IVHFySBc7vBr5docRLWLJAvus+ei5nXiJSr4olgyfEqkbpIBIuLjdOh5RdE0yw4AAy4fntIMRXNieHEaSbrlZL92h18DMWqhqVLZhAczc593pIc0lZeGNzdIiqbTN7IrMQOAB95PhcWWydHU8N4azXwdNALKoyNhaOxLA8M+AAufSc/n5ao1vpYqN2VMQtl+ENe2RHAG5kyEXFs76R9Ki29nkSL34AfeZ+LxKUbrTO+xJ45AnXP6S1mRQ5OkO2lj1pCw+I5AfU+8zKRCBqj+JJ9vGKuHZjvObniSdLfKYG29o753FPYUnPmft95CXyOvBrdYI35KOOxJqOzHifQcBK8ITWlWjzm7dhC0I5YCDdhJ1EIJpEYSO/NPlFtI2aVRYQmDRGiEyxRsUGODyOECyQNCRxQYFg0SBhBAQhCAEURIokoFvDnnyyl1LTPpG0tI2WunlLEE9LDl2CgXLaCdlVxH8NTVASSoz3iTn4yj0Rw4VWrNxuE+plTpFiSxJznHJLZrw41xtluj0ppnJiVPf9xlLFXaFJ9d17eBN/GcDiO6JQw7NmAfGRxTWznK+VI7OpjkQWQWuct22vhLOzwEQ7+ZvcnQnyGUxth7KIIZuWU6Wpg7jymXNJdkbumxcdsy2xrKxKtbPTdvFTpFSpX3t5qhtew188hDFYZaWpvfQfeYf8MrNvAEknQ/aUxpd2dM6bXFGjiNvVa3ZUdWp4DUjvPCWcPh0RN5iANT6RmCwYXM5TF2xjC5t+0Hsi2XnLr9SVLscnKOGP8AIzbe2jU7CdlPdv8AExY+pqYybIxUVSPPnNzdsIQhLFAk6CQCWKTQB/D85n88oQc/loRosQ71oxjEvEkURYQhCSQEIQgBCEIAQhCAEIQgBFESLJQHq0lRrm3E6eJytK95r9E8L1mJQHML2j/5z+dpDlSJiraR6FQw3VUUpj9qi57+PvOb2rhwTa5zv+ZTpcYSbylgcICzO2dslEzOaPU4UqOewvR8GzOLDgv1JmmMKAAFAAty8LfKa5p3N5WqrynOc9CEFY0LZcuEKddshHUY6sot3zM3s1aSMXbBLEczrzi4OgqrvNlbMky9VRUUs5sAOM5vH7RNQ2GSjQTRjxua/gx5cihvyWsftbeXdUWU8TqR3cphVm9Ljv4SWueEq1DczbCCgqR505yk7ZA+sbFaJJKhCEIAR+9GQgEhe/4YsihACEIQAhCEAIQhACEIQAj1X8vGgSZU/wBwwNC/bWDU/HwlgJp7xKijh95HJE0VAISVxIZICdR+n9G9ZzY9mnr3lh9L+k5eeq/p/sTqsOarjtVcwDwXh9/MSk+1HTF+9MtNRJPdFSlkbDvmjVkJmfgqPQ52Z9VrSkwPHxk+KcjOVuvv+c5mnadGiHYeO6V8bi1prvMbAe/KSNVVVLEjK/tOE2rtA1XvoB8I5S2HF8j32OPUZuC0TbS2q9Y55LwUaf5Mipt3j/ZlRRJUOU9BJLsebJuTtkresrsL+klMif8APpJspxIGESOaJaSRQkIQggIQhACEUrCAJCEIAQhCAEIQgBAQAjlEAdTX8zllBIkH5+fKWE8pzkyyQ+0bUaOEjaVRJWqSIySqZHOqKs2Oimyf4nEIh+AHeqH/AIjUeek9mdgBYaCwt3ATmugOxOow3WMP5lbteCftHzPnNys1vvKSZpxRVEFY5nvkVVbCPYiU8VV+U4yZpijMxTHOUalW3iJPin5Soba8BcmcJbZ3TpGP0ixxCimDYnNrewnOyxjKxdyx4mQETbCKiqR5uWXKVjgZIuXKRiPvLlBwkbnKOkbRQY0xIsSSUEhFj0S8CiO0cq5xxWPor2h4iQKGV2ux/NMoR+Ip2J8T84QR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2" name="AutoShape 6" descr="data:image/jpeg;base64,/9j/4AAQSkZJRgABAQAAAQABAAD/2wCEAAkGBxQTEhUUExQUFRUUFBQaFBQVFRQXGBgYGBQcFxcXFhQYHSggGBolHBUWITEhJSkrLi4uFx8zODMsNygtLisBCgoKDg0OGRAQGiwcHCQsLCw0LCwsLCwsLCwsLCwsLC0sLCwsLCwsLCwsLCwsLCwsLCwsLCwsLCwsLCwsLCwsLP/AABEIAMABBwMBIgACEQEDEQH/xAAcAAABBQEBAQAAAAAAAAAAAAAAAQIDBAUGBwj/xAA4EAACAQIDBAgFAgYDAQAAAAABAgADEQQhMQUSQVEGEyJhcYGRoTKxwdHwB0IUI1KS4fFicoIz/8QAGgEBAAMBAQEAAAAAAAAAAAAAAAECBAMFBv/EACYRAAICAgEEAgEFAAAAAAAAAAABAhEDIRIEMUFREyIFIzJhcdH/2gAMAwEAAhEDEQA/APDoQhACEIQBYkIQAigxIQB2+Y2EIAQhCAEIQgBCEIAQhCAEIoEQwAhJqeFc5hHN9LKxg+EqAXKOBzKsPpFAhhCFoAQhCAEIQgBCEIAQhCAEIQgBCEIAQhCAEIQgBCKBJVpkwCGElqUiJGRAEhCEAIQiqIAkUCSqkk6m+gJJsBx9oJKs63on+n2Lx1mRerpcatTJf/I1adr+nn6bJuiviwCxsUpGxUd7jie6euBUUhAQNxRkLD0UaaTqsfs4yyV2OJ6P/o3gaVjXL4huNzup5KMyPGdtg+iuCpLuphaKj/oD7nOWlqjhwiiseMt8fo482WqeHRQAqqAMhYAWjmogi1h5gH5yCnUkj1gBn7X+ko4kqRh7Y6LYTEHdq4Wi1x8W6AfIixBnAdIv0TpOC2EdqTD9lQ7yHwbUT02himNWzKqqAd257fmOAl3fvwkuI5NHyV0l6J4rAtu4imVHBxmh8GEw59h7SwVOsrJVRaiMLFWAIt5zxnpl+kBUGpgGZ9SaDAXGeiNfPwMq4ejrHIn3PIoR9akysVYFWBsQRYg94MZKHUIRQI5acAZCTNSykREASEIQAtHbpiASzTXhJBCUjGEthfSRMsUTRBFAgBLGHpi+cggfh6Of54S/Sod0fg6GXpNanh8pYGRUwdx6zPxGHtz9Mp1VTDzPxWH1lmtEWcyREl/E4aU2SUaJGSxSX/eXKQAS1QNpBKJ6dPTv0FteU9I6E9GEpgV6wu9shwHLLnOf6D7NWpU32HZU5A8T/jKeitX3ytNO+x9zf0nXFC9nLLKtI36G0/5btu2CDK3Fjko9SJJtrA1aioaTAOo+O9jvA8eanMStVwoNBKbMEAem1Qi37W3gL95AmnRqqcww/uBmlxszE2DesKYNSkAw1FNw48tCfC0p0ekYJIelUo52BrgUwfDM5SzUx1NNaiL4sBJlxKFGJzQKxJOY0vfPWRugkR4fabuP5Ko5va+84X+7dz8prrgw1i7sSOCndW/lmZQ2aBuLUJsCg3V/pBz9TLH8UB2tbagTxc3VzcqTNcMaRaTDIrZWFxpln5nOTVKRHw6cuPlPP8UcTXrGuaA3KRHV03NiwBvkO+dXsXpFTxAIF0dfjptkwPdzEtHNKO7slxT8FwuLXvGrUse+0obTRw3WI1uDpwbkT38L98gq4iq5pCypvk3ubsABrYcJ6OHLHJEzzg4nG/qn0HTFq1egu7iUFyLWFVRw5b3fPA6iFSQRYgkEHgRkRPrCsjKDZy+YtkBPFf1Y6PqHGLpLZahIqgcH52785bJBd0WxSrTPO6a5y2EkdAC+cmLZeM5LR3GVOf56SmzSeq0rGVYsIQhIAqmWaTCVZIjyUC4XjGTWMWSoshsshi0sx+e0u4Wlnf2jadPlLlBOXd9pKZDRdw65+U0aK/lpRoHwvLlN/b7f5nSJVkzoPYyniactB5FXqCWeyDFxdHW0ya6a/wCflNzFvMfE8e6c5KiUUiLQBPDjGuZt9CcEK2OoIwuu+C3gBf52lEWbpHpPRjZISii2A7AuTqWOZz8SZoqTQLbu6XIyZtEH/Xi3dH7OeoWYbm5ukgNvKwy7hnIDhqqtnSWvbRhV6s3PHcZbE+c03S0ZWbmGBWkFdusP72YZknU93hOP2tSWnWdHHZZOsp1L7pspBZCR3E5zpRWfc7alGsAUJBt5jIzH6R4QVeqB/qKnj2XHaHhrLtlaLXRDZIYde6ABrmlT1sp0dyfiOs6qhiey4Zhuqpv3ADte0zxiwoAGgy9B3Sg+IG69NB1m8pDAXPxagnhkTIekEm2diawZQVORAzHhOH6dbUYvSwtN91arKHqX17Vt2/dnIaG16mHw1akl3alTJw5P9JOYPNlJ9Jz+FpYWpgqNPE1yuIrVKhRsyUa+Qblc8e+fNqNSbfs31o9K2RgUwlIqpdhe5JJLEjiO6U8O1PGBa9IGnUue0MiLH9/jOLp4nalBWw5XrAFslUKSQNNd73nWdGNmnD0LMzM7nee5FrkaDlac5z4Jvlf9EqJ1dOpcbrWNxY8T6yvTQ33m13Qqjko5eJzlarjRTTfOZ4LxJOQA85Dh9oFlO/YMptle3dPQ/Fz5yZw6iNIv1K2XhOf6R0ErUaiOLK62v3nQ+N7ZzSbEAA9/zmfiKm8CO78+c9pvRmXs+fMRRNN2VtVYj3tl6Rhf885t9OdnvRxLFhbrBvr3jTL0nOkzLJ7NS2hXa8jheEq2SEIQkAIoiR0Eompv85bon/P55Siksip9flKskuK1reH0tnJhUAz/AA5zOFfhE6/2hA3qVbv4yZMQJh0sR3ydcT/r81nVMqzW/iJBWxP5+GZ7Ynv8ryrVxXfJ5EFjE4jPlztM6rUv76ePKR1KxMilG7JAmdp+mNH+e7/0qLeJN/pOLnd/pfUs1X/z8j9oj3Il2PRKdQgXPxEkt4nO0YmJIzNxfvibwt4iRvr5TScKDaO1GIoquRaruHe0IKk6+IykeIxQC7zA9nlrfT1ke1c6dxrTZHFv+Jufa8k2ZhTUqB7/AMukSR/ydtL9yqfUzL1fVLBHkzpjx8nRqYXBAqpq7xJGaA2A7idSYw7Go0yXpPUo5XslZgL82DEgy/SqXJF5yeM6QCrj/wCFp9qmEcVmHBrW15DTxM+cXVdRnm6dJb/o2LHBI3XwHW7u/Ua9sm3UzvrvEWvec7t/o2lOolSmVSqM6ZJ7LtzYnLIcJgYPpNiME/U4lS9K5CPbtAdx4+E0B0lbG1zSoqWpU6e8GIt2hz5A/D7zv8WdS5Xarv4H1qjT6KYDENiKmIxlUFwAEpo9072Kg2/DOsqVlFgL34BcyfITk9j7IoYhTVYlU3gAF7NTe/cpcG4sROp2djKVJdyjS3AP3Mxd27y7XPvMvVbnt79VotHsB2ZicQ6kgUKaBrNVNixI1FMZ5A5E85i0XqUsU9Fzn1aEDUGxI3h4gTZ2ltXcS9zvHIZ8TxtxlbFjr1WpujrqYNiNSpzZTz0Bmnour+KaXg55IckMZyL/AHj2e3j3mZFTGAgEG98pKtclbe8+ntGCqOV/VRN6nQqcQXX1z9Mp5zPSP1DrBsNStn2/o085nDJ3NGNfUjMSPIjJQsEIQggIQhAFvHM0ZCCbHb0N6NhAseryUVjzleOEEEj1byImF4kmwEIQkAJ2X6bVbVKq80B/tJ+842bXRHEMmJTdbd3wy38VNvcCAes4arfLLL7RtY7xFjofwStghlfdKsuvI5cDxEKvWWO4AGt2SfhB75dT2UouOgFxw11PvL2yd3qVFP4dRbv1IPjOc2nVJREJsatgxU6KM3Pp85a2PjyB1YAtulkvwF7Fbe/nPL/LfbGq8Hfp19i1tzay0FVC+4+IJVDxBI+IjlmB5zzXFridnNVXL+cLddq1syd037JO9xml0gxK09pCpiSzU1S9MAXFwvZFv+30mLWx2IfrMWyhqbPusGzTPRQPqJTo8HxwXlNbvy/COk3to16fSJP4emKwXFPUuDTyuovlc8G0nT7A2QlBDugoXIZgW3rG2S71he0xtj9GqSsmIQmzKCiHPdJsbg8eM6UEg38zlMXV5oL6Y777/wAOsIPvIdSw3VK2eTvvEDQG1svnJa2JCg24EZ8ed5Bs7GCpTdsioqboPOw7VvPKZGMcNvdrsqSGHfrmOUyKEpTqR0pFtsZ1zi1tymRYX1buP5pNmnjNwlhoB6nWc1sumbByLE/Cp4DnlxP2mo1cZ5ZXHlbWXyR+3GJVrRRxWw6hqvUw5FNTZmLsBTucyCGItfmPeOqmoKQLMguvaCXdwOJsP9ykaNWqd6s+V7rSGSryLW+I+00KdQDLiNZ9L00JQguTPPybZibf2dWrYYNSRnSnYsVzsANba6TgSZ63gdtikzqMksd8cDkb5TyOq9yTzMvz5Sa9Hd4+EE/Y2Ni3iSTk2EIQggIQhACEIQAhCLaAEWFoWgkQxIpiQQEIQgBH0ahVgw1BBHiM4yEA9g2ZjzUodYts0DC/9VswfPKLSxxW4ZbHK3V53vpYHOcZ0F2put1LHU3Tx4r9fWdVXdqTq37DcXtmpOvlKSbRNFjEYIvUDsStkI3BxBIuSfKFej8LJZXRrryI0IPiPkJKte+vlaPZrDP15SW4zjTIVp2R7R2emJWzqCDxtYqe48JibY2C1RaVFGVaFO11F95jlcm2p19Zq1GOgYqean75GUKlSop/+rHXO1MAWGZJK5CeU+my43+nLS9mtZIy/cjaw6KoVQLBRYAcgPz1lDbOOy6pWCu2pvbdXQnxOf4JVweNqOSS3YGSndALHjY8pYekDmQDYZ3A+s59P+PbnzmyZ5l2iVcJj0o0+q3la2e7Tu7gW5DXSSUqNGoRUzv33Qty3lOsYXAGVgeVvW1owve187318JtydFFtyi6Zzjmku5rUKLa21H5nMitji1R0AG4ig35seGXdeVaastwGdUOdy7Ea5rYmOwNOy3IsWNyONrWW/laZ8HSKE7k7LZMvJUi6K19YV624rMTwJz4RqW8uf2mR0hrFrU1Ombd/IGelz0csePlJEK1T1dVzqabe+X1nHmbm2cQVpinxObeHAfWYUrhWm/Z26uSclFeAhCE7GQIQhACEI4LAGxQIu7CCaC0UQvHJ+et4JCJaOiGCRjCNjjGwVYQhCCAhCEAdTcggjIg3BE9H6NbcGIVUb/6Le/I949Z51TS8uYUshDKSGByI+UlxtCz05al3anxUA6c72PtJStx95zuzukwewqDdqndUNqCL5E/08cjlnOi6x2YLuru/17wv5KBnM7TTov3IKim4tbv7pVr4IVHFySBc7vBr5docRLWLJAvus+ei5nXiJSr4olgyfEqkbpIBIuLjdOh5RdE0yw4AAy4fntIMRXNieHEaSbrlZL92h18DMWqhqVLZhAczc593pIc0lZeGNzdIiqbTN7IrMQOAB95PhcWWydHU8N4azXwdNALKoyNhaOxLA8M+AAufSc/n5ao1vpYqN2VMQtl+ENe2RHAG5kyEXFs76R9Ki29nkSL34AfeZ+LxKUbrTO+xJ45AnXP6S1mRQ5OkO2lj1pCw+I5AfU+8zKRCBqj+JJ9vGKuHZjvObniSdLfKYG29o753FPYUnPmft95CXyOvBrdYI35KOOxJqOzHifQcBK8ITWlWjzm7dhC0I5YCDdhJ1EIJpEYSO/NPlFtI2aVRYQmDRGiEyxRsUGODyOECyQNCRxQYFg0SBhBAQhCAEURIokoFvDnnyyl1LTPpG0tI2WunlLEE9LDl2CgXLaCdlVxH8NTVASSoz3iTn4yj0Rw4VWrNxuE+plTpFiSxJznHJLZrw41xtluj0ppnJiVPf9xlLFXaFJ9d17eBN/GcDiO6JQw7NmAfGRxTWznK+VI7OpjkQWQWuct22vhLOzwEQ7+ZvcnQnyGUxth7KIIZuWU6Wpg7jymXNJdkbumxcdsy2xrKxKtbPTdvFTpFSpX3t5qhtew188hDFYZaWpvfQfeYf8MrNvAEknQ/aUxpd2dM6bXFGjiNvVa3ZUdWp4DUjvPCWcPh0RN5iANT6RmCwYXM5TF2xjC5t+0Hsi2XnLr9SVLscnKOGP8AIzbe2jU7CdlPdv8AExY+pqYybIxUVSPPnNzdsIQhLFAk6CQCWKTQB/D85n88oQc/loRosQ71oxjEvEkURYQhCSQEIQgBCEIAQhCAEIQgBFESLJQHq0lRrm3E6eJytK95r9E8L1mJQHML2j/5z+dpDlSJiraR6FQw3VUUpj9qi57+PvOb2rhwTa5zv+ZTpcYSbylgcICzO2dslEzOaPU4UqOewvR8GzOLDgv1JmmMKAAFAAty8LfKa5p3N5WqrynOc9CEFY0LZcuEKddshHUY6sot3zM3s1aSMXbBLEczrzi4OgqrvNlbMky9VRUUs5sAOM5vH7RNQ2GSjQTRjxua/gx5cihvyWsftbeXdUWU8TqR3cphVm9Ljv4SWueEq1DczbCCgqR505yk7ZA+sbFaJJKhCEIAR+9GQgEhe/4YsihACEIQAhCEAIQhACEIQAj1X8vGgSZU/wBwwNC/bWDU/HwlgJp7xKijh95HJE0VAISVxIZICdR+n9G9ZzY9mnr3lh9L+k5eeq/p/sTqsOarjtVcwDwXh9/MSk+1HTF+9MtNRJPdFSlkbDvmjVkJmfgqPQ52Z9VrSkwPHxk+KcjOVuvv+c5mnadGiHYeO6V8bi1prvMbAe/KSNVVVLEjK/tOE2rtA1XvoB8I5S2HF8j32OPUZuC0TbS2q9Y55LwUaf5Mipt3j/ZlRRJUOU9BJLsebJuTtkresrsL+klMif8APpJspxIGESOaJaSRQkIQggIQhACEUrCAJCEIAQhCAEIQgBAQAjlEAdTX8zllBIkH5+fKWE8pzkyyQ+0bUaOEjaVRJWqSIySqZHOqKs2Oimyf4nEIh+AHeqH/AIjUeek9mdgBYaCwt3ATmugOxOow3WMP5lbteCftHzPnNys1vvKSZpxRVEFY5nvkVVbCPYiU8VV+U4yZpijMxTHOUalW3iJPin5Soba8BcmcJbZ3TpGP0ixxCimDYnNrewnOyxjKxdyx4mQETbCKiqR5uWXKVjgZIuXKRiPvLlBwkbnKOkbRQY0xIsSSUEhFj0S8CiO0cq5xxWPor2h4iQKGV2ux/NMoR+Ip2J8T84QR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4" name="AutoShape 8" descr="data:image/jpeg;base64,/9j/4AAQSkZJRgABAQAAAQABAAD/2wCEAAkGBxQTEhUUExQUFRUUFBQaFBQVFRQXGBgYGBQcFxcXFhQYHSggGBolHBUWITEhJSkrLi4uFx8zODMsNygtLisBCgoKDg0OGRAQGiwcHCQsLCw0LCwsLCwsLCwsLCwsLC0sLCwsLCwsLCwsLCwsLCwsLCwsLCwsLCwsLCwsLCwsLP/AABEIAMABBwMBIgACEQEDEQH/xAAcAAABBQEBAQAAAAAAAAAAAAAAAQIDBAUGBwj/xAA4EAACAQIDBAgFAgYDAQAAAAABAgADEQQhMQUSQVEGEyJhcYGRoTKxwdHwB0IUI1KS4fFicoIz/8QAGgEBAAMBAQEAAAAAAAAAAAAAAAECBAMFBv/EACYRAAICAgEEAgEFAAAAAAAAAAABAhEDIRIEMUFREyIFIzJhcdH/2gAMAwEAAhEDEQA/APDoQhACEIQBYkIQAigxIQB2+Y2EIAQhCAEIQgBCEIAQhCAEIoEQwAhJqeFc5hHN9LKxg+EqAXKOBzKsPpFAhhCFoAQhCAEIQgBCEIAQhCAEIQgBCEIAQhCAEIQgBCKBJVpkwCGElqUiJGRAEhCEAIQiqIAkUCSqkk6m+gJJsBx9oJKs63on+n2Lx1mRerpcatTJf/I1adr+nn6bJuiviwCxsUpGxUd7jie6euBUUhAQNxRkLD0UaaTqsfs4yyV2OJ6P/o3gaVjXL4huNzup5KMyPGdtg+iuCpLuphaKj/oD7nOWlqjhwiiseMt8fo482WqeHRQAqqAMhYAWjmogi1h5gH5yCnUkj1gBn7X+ko4kqRh7Y6LYTEHdq4Wi1x8W6AfIixBnAdIv0TpOC2EdqTD9lQ7yHwbUT02himNWzKqqAd257fmOAl3fvwkuI5NHyV0l6J4rAtu4imVHBxmh8GEw59h7SwVOsrJVRaiMLFWAIt5zxnpl+kBUGpgGZ9SaDAXGeiNfPwMq4ejrHIn3PIoR9akysVYFWBsQRYg94MZKHUIRQI5acAZCTNSykREASEIQAtHbpiASzTXhJBCUjGEthfSRMsUTRBFAgBLGHpi+cggfh6Of54S/Sod0fg6GXpNanh8pYGRUwdx6zPxGHtz9Mp1VTDzPxWH1lmtEWcyREl/E4aU2SUaJGSxSX/eXKQAS1QNpBKJ6dPTv0FteU9I6E9GEpgV6wu9shwHLLnOf6D7NWpU32HZU5A8T/jKeitX3ytNO+x9zf0nXFC9nLLKtI36G0/5btu2CDK3Fjko9SJJtrA1aioaTAOo+O9jvA8eanMStVwoNBKbMEAem1Qi37W3gL95AmnRqqcww/uBmlxszE2DesKYNSkAw1FNw48tCfC0p0ekYJIelUo52BrgUwfDM5SzUx1NNaiL4sBJlxKFGJzQKxJOY0vfPWRugkR4fabuP5Ko5va+84X+7dz8prrgw1i7sSOCndW/lmZQ2aBuLUJsCg3V/pBz9TLH8UB2tbagTxc3VzcqTNcMaRaTDIrZWFxpln5nOTVKRHw6cuPlPP8UcTXrGuaA3KRHV03NiwBvkO+dXsXpFTxAIF0dfjptkwPdzEtHNKO7slxT8FwuLXvGrUse+0obTRw3WI1uDpwbkT38L98gq4iq5pCypvk3ubsABrYcJ6OHLHJEzzg4nG/qn0HTFq1egu7iUFyLWFVRw5b3fPA6iFSQRYgkEHgRkRPrCsjKDZy+YtkBPFf1Y6PqHGLpLZahIqgcH52785bJBd0WxSrTPO6a5y2EkdAC+cmLZeM5LR3GVOf56SmzSeq0rGVYsIQhIAqmWaTCVZIjyUC4XjGTWMWSoshsshi0sx+e0u4Wlnf2jadPlLlBOXd9pKZDRdw65+U0aK/lpRoHwvLlN/b7f5nSJVkzoPYyniactB5FXqCWeyDFxdHW0ya6a/wCflNzFvMfE8e6c5KiUUiLQBPDjGuZt9CcEK2OoIwuu+C3gBf52lEWbpHpPRjZISii2A7AuTqWOZz8SZoqTQLbu6XIyZtEH/Xi3dH7OeoWYbm5ukgNvKwy7hnIDhqqtnSWvbRhV6s3PHcZbE+c03S0ZWbmGBWkFdusP72YZknU93hOP2tSWnWdHHZZOsp1L7pspBZCR3E5zpRWfc7alGsAUJBt5jIzH6R4QVeqB/qKnj2XHaHhrLtlaLXRDZIYde6ABrmlT1sp0dyfiOs6qhiey4Zhuqpv3ADte0zxiwoAGgy9B3Sg+IG69NB1m8pDAXPxagnhkTIekEm2diawZQVORAzHhOH6dbUYvSwtN91arKHqX17Vt2/dnIaG16mHw1akl3alTJw5P9JOYPNlJ9Jz+FpYWpgqNPE1yuIrVKhRsyUa+Qblc8e+fNqNSbfs31o9K2RgUwlIqpdhe5JJLEjiO6U8O1PGBa9IGnUue0MiLH9/jOLp4nalBWw5XrAFslUKSQNNd73nWdGNmnD0LMzM7nee5FrkaDlac5z4Jvlf9EqJ1dOpcbrWNxY8T6yvTQ33m13Qqjko5eJzlarjRTTfOZ4LxJOQA85Dh9oFlO/YMptle3dPQ/Fz5yZw6iNIv1K2XhOf6R0ErUaiOLK62v3nQ+N7ZzSbEAA9/zmfiKm8CO78+c9pvRmXs+fMRRNN2VtVYj3tl6Rhf885t9OdnvRxLFhbrBvr3jTL0nOkzLJ7NS2hXa8jheEq2SEIQkAIoiR0Eompv85bon/P55Siksip9flKskuK1reH0tnJhUAz/AA5zOFfhE6/2hA3qVbv4yZMQJh0sR3ydcT/r81nVMqzW/iJBWxP5+GZ7Ynv8ryrVxXfJ5EFjE4jPlztM6rUv76ePKR1KxMilG7JAmdp+mNH+e7/0qLeJN/pOLnd/pfUs1X/z8j9oj3Il2PRKdQgXPxEkt4nO0YmJIzNxfvibwt4iRvr5TScKDaO1GIoquRaruHe0IKk6+IykeIxQC7zA9nlrfT1ke1c6dxrTZHFv+Jufa8k2ZhTUqB7/AMukSR/ydtL9yqfUzL1fVLBHkzpjx8nRqYXBAqpq7xJGaA2A7idSYw7Go0yXpPUo5XslZgL82DEgy/SqXJF5yeM6QCrj/wCFp9qmEcVmHBrW15DTxM+cXVdRnm6dJb/o2LHBI3XwHW7u/Ua9sm3UzvrvEWvec7t/o2lOolSmVSqM6ZJ7LtzYnLIcJgYPpNiME/U4lS9K5CPbtAdx4+E0B0lbG1zSoqWpU6e8GIt2hz5A/D7zv8WdS5Xarv4H1qjT6KYDENiKmIxlUFwAEpo9072Kg2/DOsqVlFgL34BcyfITk9j7IoYhTVYlU3gAF7NTe/cpcG4sROp2djKVJdyjS3AP3Mxd27y7XPvMvVbnt79VotHsB2ZicQ6kgUKaBrNVNixI1FMZ5A5E85i0XqUsU9Fzn1aEDUGxI3h4gTZ2ltXcS9zvHIZ8TxtxlbFjr1WpujrqYNiNSpzZTz0Bmnour+KaXg55IckMZyL/AHj2e3j3mZFTGAgEG98pKtclbe8+ntGCqOV/VRN6nQqcQXX1z9Mp5zPSP1DrBsNStn2/o085nDJ3NGNfUjMSPIjJQsEIQggIQhAFvHM0ZCCbHb0N6NhAseryUVjzleOEEEj1byImF4kmwEIQkAJ2X6bVbVKq80B/tJ+842bXRHEMmJTdbd3wy38VNvcCAes4arfLLL7RtY7xFjofwStghlfdKsuvI5cDxEKvWWO4AGt2SfhB75dT2UouOgFxw11PvL2yd3qVFP4dRbv1IPjOc2nVJREJsatgxU6KM3Pp85a2PjyB1YAtulkvwF7Fbe/nPL/LfbGq8Hfp19i1tzay0FVC+4+IJVDxBI+IjlmB5zzXFridnNVXL+cLddq1syd037JO9xml0gxK09pCpiSzU1S9MAXFwvZFv+30mLWx2IfrMWyhqbPusGzTPRQPqJTo8HxwXlNbvy/COk3to16fSJP4emKwXFPUuDTyuovlc8G0nT7A2QlBDugoXIZgW3rG2S71he0xtj9GqSsmIQmzKCiHPdJsbg8eM6UEg38zlMXV5oL6Y777/wAOsIPvIdSw3VK2eTvvEDQG1svnJa2JCg24EZ8ed5Bs7GCpTdsioqboPOw7VvPKZGMcNvdrsqSGHfrmOUyKEpTqR0pFtsZ1zi1tymRYX1buP5pNmnjNwlhoB6nWc1sumbByLE/Cp4DnlxP2mo1cZ5ZXHlbWXyR+3GJVrRRxWw6hqvUw5FNTZmLsBTucyCGItfmPeOqmoKQLMguvaCXdwOJsP9ykaNWqd6s+V7rSGSryLW+I+00KdQDLiNZ9L00JQguTPPybZibf2dWrYYNSRnSnYsVzsANba6TgSZ63gdtikzqMksd8cDkb5TyOq9yTzMvz5Sa9Hd4+EE/Y2Ni3iSTk2EIQggIQhACEIQAhCLaAEWFoWgkQxIpiQQEIQgBH0ahVgw1BBHiM4yEA9g2ZjzUodYts0DC/9VswfPKLSxxW4ZbHK3V53vpYHOcZ0F2put1LHU3Tx4r9fWdVXdqTq37DcXtmpOvlKSbRNFjEYIvUDsStkI3BxBIuSfKFej8LJZXRrryI0IPiPkJKte+vlaPZrDP15SW4zjTIVp2R7R2emJWzqCDxtYqe48JibY2C1RaVFGVaFO11F95jlcm2p19Zq1GOgYqean75GUKlSop/+rHXO1MAWGZJK5CeU+my43+nLS9mtZIy/cjaw6KoVQLBRYAcgPz1lDbOOy6pWCu2pvbdXQnxOf4JVweNqOSS3YGSndALHjY8pYekDmQDYZ3A+s59P+PbnzmyZ5l2iVcJj0o0+q3la2e7Tu7gW5DXSSUqNGoRUzv33Qty3lOsYXAGVgeVvW1owve187318JtydFFtyi6Zzjmku5rUKLa21H5nMitji1R0AG4ig35seGXdeVaastwGdUOdy7Ea5rYmOwNOy3IsWNyONrWW/laZ8HSKE7k7LZMvJUi6K19YV624rMTwJz4RqW8uf2mR0hrFrU1Ombd/IGelz0csePlJEK1T1dVzqabe+X1nHmbm2cQVpinxObeHAfWYUrhWm/Z26uSclFeAhCE7GQIQhACEI4LAGxQIu7CCaC0UQvHJ+et4JCJaOiGCRjCNjjGwVYQhCCAhCEAdTcggjIg3BE9H6NbcGIVUb/6Le/I949Z51TS8uYUshDKSGByI+UlxtCz05al3anxUA6c72PtJStx95zuzukwewqDdqndUNqCL5E/08cjlnOi6x2YLuru/17wv5KBnM7TTov3IKim4tbv7pVr4IVHFySBc7vBr5docRLWLJAvus+ei5nXiJSr4olgyfEqkbpIBIuLjdOh5RdE0yw4AAy4fntIMRXNieHEaSbrlZL92h18DMWqhqVLZhAczc593pIc0lZeGNzdIiqbTN7IrMQOAB95PhcWWydHU8N4azXwdNALKoyNhaOxLA8M+AAufSc/n5ao1vpYqN2VMQtl+ENe2RHAG5kyEXFs76R9Ki29nkSL34AfeZ+LxKUbrTO+xJ45AnXP6S1mRQ5OkO2lj1pCw+I5AfU+8zKRCBqj+JJ9vGKuHZjvObniSdLfKYG29o753FPYUnPmft95CXyOvBrdYI35KOOxJqOzHifQcBK8ITWlWjzm7dhC0I5YCDdhJ1EIJpEYSO/NPlFtI2aVRYQmDRGiEyxRsUGODyOECyQNCRxQYFg0SBhBAQhCAEURIokoFvDnnyyl1LTPpG0tI2WunlLEE9LDl2CgXLaCdlVxH8NTVASSoz3iTn4yj0Rw4VWrNxuE+plTpFiSxJznHJLZrw41xtluj0ppnJiVPf9xlLFXaFJ9d17eBN/GcDiO6JQw7NmAfGRxTWznK+VI7OpjkQWQWuct22vhLOzwEQ7+ZvcnQnyGUxth7KIIZuWU6Wpg7jymXNJdkbumxcdsy2xrKxKtbPTdvFTpFSpX3t5qhtew188hDFYZaWpvfQfeYf8MrNvAEknQ/aUxpd2dM6bXFGjiNvVa3ZUdWp4DUjvPCWcPh0RN5iANT6RmCwYXM5TF2xjC5t+0Hsi2XnLr9SVLscnKOGP8AIzbe2jU7CdlPdv8AExY+pqYybIxUVSPPnNzdsIQhLFAk6CQCWKTQB/D85n88oQc/loRosQ71oxjEvEkURYQhCSQEIQgBCEIAQhCAEIQgBFESLJQHq0lRrm3E6eJytK95r9E8L1mJQHML2j/5z+dpDlSJiraR6FQw3VUUpj9qi57+PvOb2rhwTa5zv+ZTpcYSbylgcICzO2dslEzOaPU4UqOewvR8GzOLDgv1JmmMKAAFAAty8LfKa5p3N5WqrynOc9CEFY0LZcuEKddshHUY6sot3zM3s1aSMXbBLEczrzi4OgqrvNlbMky9VRUUs5sAOM5vH7RNQ2GSjQTRjxua/gx5cihvyWsftbeXdUWU8TqR3cphVm9Ljv4SWueEq1DczbCCgqR505yk7ZA+sbFaJJKhCEIAR+9GQgEhe/4YsihACEIQAhCEAIQhACEIQAj1X8vGgSZU/wBwwNC/bWDU/HwlgJp7xKijh95HJE0VAISVxIZICdR+n9G9ZzY9mnr3lh9L+k5eeq/p/sTqsOarjtVcwDwXh9/MSk+1HTF+9MtNRJPdFSlkbDvmjVkJmfgqPQ52Z9VrSkwPHxk+KcjOVuvv+c5mnadGiHYeO6V8bi1prvMbAe/KSNVVVLEjK/tOE2rtA1XvoB8I5S2HF8j32OPUZuC0TbS2q9Y55LwUaf5Mipt3j/ZlRRJUOU9BJLsebJuTtkresrsL+klMif8APpJspxIGESOaJaSRQkIQggIQhACEUrCAJCEIAQhCAEIQgBAQAjlEAdTX8zllBIkH5+fKWE8pzkyyQ+0bUaOEjaVRJWqSIySqZHOqKs2Oimyf4nEIh+AHeqH/AIjUeek9mdgBYaCwt3ATmugOxOow3WMP5lbteCftHzPnNys1vvKSZpxRVEFY5nvkVVbCPYiU8VV+U4yZpijMxTHOUalW3iJPin5Soba8BcmcJbZ3TpGP0ixxCimDYnNrewnOyxjKxdyx4mQETbCKiqR5uWXKVjgZIuXKRiPvLlBwkbnKOkbRQY0xIsSSUEhFj0S8CiO0cq5xxWPor2h4iQKGV2ux/NMoR+Ip2J8T84QR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06" name="Picture 10" descr="http://www.azs.agh.edu.pl/wp-content/uploads/2012/11/reczn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3563"/>
            <a:ext cx="2664296" cy="1949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0"/>
            <a:ext cx="60500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latin typeface="Book Antiqua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iłka ręczna chłopcy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 m. Mistrzostwa Gminy Kcynia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 m. Mistrzostwa Powiatu Nakielskiego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latin typeface="Book Antiqua" pitchFamily="18" charset="0"/>
                <a:cs typeface="Arial" pitchFamily="34" charset="0"/>
              </a:rPr>
              <a:t>VI m. Mistrzostwa Województwa </a:t>
            </a:r>
            <a:r>
              <a:rPr lang="pl-PL" sz="2400" dirty="0" err="1" smtClean="0">
                <a:latin typeface="Book Antiqua" pitchFamily="18" charset="0"/>
                <a:cs typeface="Arial" pitchFamily="34" charset="0"/>
              </a:rPr>
              <a:t>Kuj-Pom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628800"/>
            <a:ext cx="50577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 smtClean="0">
                <a:latin typeface="Book Antiqua" pitchFamily="18" charset="0"/>
              </a:rPr>
              <a:t>M.Gratkowski</a:t>
            </a:r>
            <a:r>
              <a:rPr lang="pl-PL" sz="2000" dirty="0" smtClean="0">
                <a:latin typeface="Book Antiqua" pitchFamily="18" charset="0"/>
              </a:rPr>
              <a:t>, </a:t>
            </a:r>
            <a:r>
              <a:rPr lang="pl-PL" sz="2000" dirty="0">
                <a:latin typeface="Book Antiqua" pitchFamily="18" charset="0"/>
              </a:rPr>
              <a:t>H. Olszewski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A. </a:t>
            </a:r>
            <a:r>
              <a:rPr lang="pl-PL" sz="2000" dirty="0" err="1">
                <a:latin typeface="Book Antiqua" pitchFamily="18" charset="0"/>
              </a:rPr>
              <a:t>Stypczyński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smtClean="0">
                <a:latin typeface="Book Antiqua" pitchFamily="18" charset="0"/>
              </a:rPr>
              <a:t>P</a:t>
            </a:r>
            <a:r>
              <a:rPr lang="pl-PL" sz="2000" dirty="0">
                <a:latin typeface="Book Antiqua" pitchFamily="18" charset="0"/>
              </a:rPr>
              <a:t>. </a:t>
            </a:r>
            <a:r>
              <a:rPr lang="pl-PL" sz="2000" dirty="0" err="1">
                <a:latin typeface="Book Antiqua" pitchFamily="18" charset="0"/>
              </a:rPr>
              <a:t>Stypczyński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 err="1">
                <a:latin typeface="Book Antiqua" pitchFamily="18" charset="0"/>
              </a:rPr>
              <a:t>J.Nowak</a:t>
            </a:r>
            <a:r>
              <a:rPr lang="pl-PL" sz="2000" dirty="0">
                <a:latin typeface="Book Antiqua" pitchFamily="18" charset="0"/>
              </a:rPr>
              <a:t>, P. Kubiak, H. Chmura, </a:t>
            </a:r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smtClean="0">
                <a:latin typeface="Book Antiqua" pitchFamily="18" charset="0"/>
              </a:rPr>
              <a:t>R</a:t>
            </a:r>
            <a:r>
              <a:rPr lang="pl-PL" sz="2000" dirty="0">
                <a:latin typeface="Book Antiqua" pitchFamily="18" charset="0"/>
              </a:rPr>
              <a:t>. Giza, </a:t>
            </a:r>
            <a:r>
              <a:rPr lang="pl-PL" sz="2000" dirty="0" smtClean="0">
                <a:latin typeface="Book Antiqua" pitchFamily="18" charset="0"/>
              </a:rPr>
              <a:t>J</a:t>
            </a:r>
            <a:r>
              <a:rPr lang="pl-PL" sz="2000" dirty="0">
                <a:latin typeface="Book Antiqua" pitchFamily="18" charset="0"/>
              </a:rPr>
              <a:t>. Wiśniewski, F. Matuszak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F. </a:t>
            </a:r>
            <a:r>
              <a:rPr lang="pl-PL" sz="2000" dirty="0" err="1">
                <a:latin typeface="Book Antiqua" pitchFamily="18" charset="0"/>
              </a:rPr>
              <a:t>Paszkiet</a:t>
            </a:r>
            <a:r>
              <a:rPr lang="pl-PL" sz="2000" dirty="0" smtClean="0">
                <a:latin typeface="Book Antiqua" pitchFamily="18" charset="0"/>
              </a:rPr>
              <a:t>.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(</a:t>
            </a:r>
            <a:r>
              <a:rPr lang="pl-PL" sz="2000" dirty="0" err="1">
                <a:latin typeface="Book Antiqua" pitchFamily="18" charset="0"/>
              </a:rPr>
              <a:t>R.Giza</a:t>
            </a:r>
            <a:r>
              <a:rPr lang="pl-PL" sz="2000" dirty="0">
                <a:latin typeface="Book Antiqua" pitchFamily="18" charset="0"/>
              </a:rPr>
              <a:t>- najlepszy zawodnik </a:t>
            </a:r>
            <a:r>
              <a:rPr lang="pl-PL" sz="2000" dirty="0" smtClean="0">
                <a:latin typeface="Book Antiqua" pitchFamily="18" charset="0"/>
              </a:rPr>
              <a:t>turnieju gm.)</a:t>
            </a:r>
            <a:endParaRPr lang="pl-PL" sz="2000" dirty="0">
              <a:latin typeface="Book Antiqua" pitchFamily="18" charset="0"/>
            </a:endParaRPr>
          </a:p>
          <a:p>
            <a:endParaRPr lang="pl-PL" sz="2000" dirty="0"/>
          </a:p>
        </p:txBody>
      </p:sp>
      <p:pic>
        <p:nvPicPr>
          <p:cNvPr id="32770" name="Picture 2" descr="http://www.mycielewo.interman.com.pl/wp-content/uploads/2012/11/0-9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3925514" cy="2622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2772" name="Picture 4" descr="http://www.mycielewo.interman.com.pl/wp-content/uploads/2012/11/0-8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34168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97103" y="0"/>
            <a:ext cx="5780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>
                <a:latin typeface="Book Antiqua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iłka siatkowa chłopców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 m. Mistrzostwa Gminy Kcynia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III m. Mistrzostwa Powiatu Nakielskiego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3284984"/>
            <a:ext cx="58969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>
                <a:latin typeface="Book Antiqua" pitchFamily="18" charset="0"/>
              </a:rPr>
              <a:t>Piłka </a:t>
            </a:r>
            <a:r>
              <a:rPr lang="pl-PL" sz="2400" dirty="0" smtClean="0">
                <a:latin typeface="Book Antiqua" pitchFamily="18" charset="0"/>
              </a:rPr>
              <a:t>nożna</a:t>
            </a:r>
            <a:endParaRPr lang="pl-PL" sz="2400" dirty="0">
              <a:latin typeface="Book Antiqua" pitchFamily="18" charset="0"/>
            </a:endParaRPr>
          </a:p>
          <a:p>
            <a:pPr algn="ctr"/>
            <a:r>
              <a:rPr lang="pl-PL" sz="2400" dirty="0">
                <a:latin typeface="Book Antiqua" pitchFamily="18" charset="0"/>
              </a:rPr>
              <a:t>III Turniej </a:t>
            </a:r>
            <a:r>
              <a:rPr lang="pl-PL" sz="2400" dirty="0" smtClean="0">
                <a:latin typeface="Book Antiqua" pitchFamily="18" charset="0"/>
              </a:rPr>
              <a:t>Orlika</a:t>
            </a:r>
          </a:p>
          <a:p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I m. Mistrzostwa Gminy Kcynia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IV m. Mistrzostwa Powiatu Nakielskiego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546921"/>
            <a:ext cx="52998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 err="1">
                <a:latin typeface="Book Antiqua" pitchFamily="18" charset="0"/>
              </a:rPr>
              <a:t>M.Gratkowski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H.Olszewski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A.Stypczyński</a:t>
            </a:r>
            <a:r>
              <a:rPr lang="pl-PL" sz="2000" dirty="0">
                <a:latin typeface="Book Antiqua" pitchFamily="18" charset="0"/>
              </a:rPr>
              <a:t>, </a:t>
            </a:r>
          </a:p>
          <a:p>
            <a:r>
              <a:rPr lang="pl-PL" sz="2000" dirty="0" err="1">
                <a:latin typeface="Book Antiqua" pitchFamily="18" charset="0"/>
              </a:rPr>
              <a:t>P.Stypczyński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J.Nowak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P.Kubiak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R.Giza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 err="1">
                <a:latin typeface="Book Antiqua" pitchFamily="18" charset="0"/>
              </a:rPr>
              <a:t>M.Obremski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F.Paszkiet</a:t>
            </a:r>
            <a:r>
              <a:rPr lang="pl-PL" sz="2000" dirty="0">
                <a:latin typeface="Book Antiqua" pitchFamily="18" charset="0"/>
              </a:rPr>
              <a:t>, </a:t>
            </a:r>
            <a:r>
              <a:rPr lang="pl-PL" sz="2000" dirty="0" err="1">
                <a:latin typeface="Book Antiqua" pitchFamily="18" charset="0"/>
              </a:rPr>
              <a:t>F.Matuszak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(</a:t>
            </a:r>
            <a:r>
              <a:rPr lang="pl-PL" sz="2000" dirty="0" err="1">
                <a:latin typeface="Book Antiqua" pitchFamily="18" charset="0"/>
              </a:rPr>
              <a:t>M.Obremski-najlepszy</a:t>
            </a:r>
            <a:r>
              <a:rPr lang="pl-PL" sz="2000" dirty="0">
                <a:latin typeface="Book Antiqua" pitchFamily="18" charset="0"/>
              </a:rPr>
              <a:t> zawodnik turnieju)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013176"/>
            <a:ext cx="535435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latin typeface="Book Antiqua" pitchFamily="18" charset="0"/>
              </a:rPr>
              <a:t>M. </a:t>
            </a:r>
            <a:r>
              <a:rPr lang="pl-PL" sz="2000" dirty="0" err="1">
                <a:latin typeface="Book Antiqua" pitchFamily="18" charset="0"/>
              </a:rPr>
              <a:t>Stypczyński</a:t>
            </a:r>
            <a:r>
              <a:rPr lang="pl-PL" sz="2000" dirty="0">
                <a:latin typeface="Book Antiqua" pitchFamily="18" charset="0"/>
              </a:rPr>
              <a:t>, F. </a:t>
            </a:r>
            <a:r>
              <a:rPr lang="pl-PL" sz="2000" dirty="0" err="1">
                <a:latin typeface="Book Antiqua" pitchFamily="18" charset="0"/>
              </a:rPr>
              <a:t>Roguszka</a:t>
            </a:r>
            <a:r>
              <a:rPr lang="pl-PL" sz="2000" dirty="0">
                <a:latin typeface="Book Antiqua" pitchFamily="18" charset="0"/>
              </a:rPr>
              <a:t>, D. Mikołajczyk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K. Chmura, S. Wiśniewski, D. Woźniak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R. </a:t>
            </a:r>
            <a:r>
              <a:rPr lang="pl-PL" sz="2000" dirty="0" smtClean="0">
                <a:latin typeface="Book Antiqua" pitchFamily="18" charset="0"/>
              </a:rPr>
              <a:t>Winkowski</a:t>
            </a:r>
          </a:p>
          <a:p>
            <a:r>
              <a:rPr lang="pl-PL" sz="2000" dirty="0" smtClean="0">
                <a:latin typeface="Book Antiqua" pitchFamily="18" charset="0"/>
              </a:rPr>
              <a:t>(</a:t>
            </a:r>
            <a:r>
              <a:rPr lang="pl-PL" sz="2000" dirty="0" err="1">
                <a:latin typeface="Book Antiqua" pitchFamily="18" charset="0"/>
              </a:rPr>
              <a:t>S.Wiśniewski-król</a:t>
            </a:r>
            <a:r>
              <a:rPr lang="pl-PL" sz="2000" dirty="0">
                <a:latin typeface="Book Antiqua" pitchFamily="18" charset="0"/>
              </a:rPr>
              <a:t> strzelców</a:t>
            </a:r>
            <a:r>
              <a:rPr lang="pl-PL" sz="2000" dirty="0" smtClean="0">
                <a:latin typeface="Book Antiqua" pitchFamily="18" charset="0"/>
              </a:rPr>
              <a:t>,</a:t>
            </a:r>
          </a:p>
          <a:p>
            <a:r>
              <a:rPr lang="pl-PL" sz="2000" dirty="0" err="1" smtClean="0">
                <a:latin typeface="Book Antiqua" pitchFamily="18" charset="0"/>
              </a:rPr>
              <a:t>K.Chmura-najlepszy</a:t>
            </a:r>
            <a:r>
              <a:rPr lang="pl-PL" sz="2000" dirty="0" smtClean="0">
                <a:latin typeface="Book Antiqua" pitchFamily="18" charset="0"/>
              </a:rPr>
              <a:t> </a:t>
            </a:r>
            <a:r>
              <a:rPr lang="pl-PL" sz="2000" dirty="0">
                <a:latin typeface="Book Antiqua" pitchFamily="18" charset="0"/>
              </a:rPr>
              <a:t>bramkarz)</a:t>
            </a:r>
          </a:p>
        </p:txBody>
      </p:sp>
      <p:pic>
        <p:nvPicPr>
          <p:cNvPr id="34819" name="Picture 3" descr="https://encrypted-tbn1.gstatic.com/images?q=tbn:ANd9GcTvFz4vFO5UsLL0HBJBLjoMQreDHjSY9PuFSG7vKRx4YvuXY_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880320" cy="2158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1" name="Picture 5" descr="http://www.mycielewo.interman.com.pl/wp-content/uploads/2012/10/DSC02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869160"/>
            <a:ext cx="2664296" cy="1774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</TotalTime>
  <Words>1394</Words>
  <Application>Microsoft Office PowerPoint</Application>
  <PresentationFormat>Pokaz na ekranie (4:3)</PresentationFormat>
  <Paragraphs>374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Hol</vt:lpstr>
      <vt:lpstr>Mycielewski Dzień Sukcesu 2012/2013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Mycielewski Dzień Sukcesu 2012/2013</dc:title>
  <dc:creator>Dyrektor</dc:creator>
  <cp:lastModifiedBy>Dyrektor</cp:lastModifiedBy>
  <cp:revision>45</cp:revision>
  <dcterms:created xsi:type="dcterms:W3CDTF">2013-03-05T16:50:03Z</dcterms:created>
  <dcterms:modified xsi:type="dcterms:W3CDTF">2013-03-06T07:38:42Z</dcterms:modified>
</cp:coreProperties>
</file>